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4"/>
  </p:notesMasterIdLst>
  <p:sldIdLst>
    <p:sldId id="290" r:id="rId2"/>
    <p:sldId id="257" r:id="rId3"/>
    <p:sldId id="260" r:id="rId4"/>
    <p:sldId id="258" r:id="rId5"/>
    <p:sldId id="273" r:id="rId6"/>
    <p:sldId id="272" r:id="rId7"/>
    <p:sldId id="267" r:id="rId8"/>
    <p:sldId id="269" r:id="rId9"/>
    <p:sldId id="270" r:id="rId10"/>
    <p:sldId id="284" r:id="rId11"/>
    <p:sldId id="276" r:id="rId12"/>
    <p:sldId id="278" r:id="rId13"/>
    <p:sldId id="275" r:id="rId14"/>
    <p:sldId id="292" r:id="rId15"/>
    <p:sldId id="291" r:id="rId16"/>
    <p:sldId id="281" r:id="rId17"/>
    <p:sldId id="282" r:id="rId18"/>
    <p:sldId id="271" r:id="rId19"/>
    <p:sldId id="286" r:id="rId20"/>
    <p:sldId id="287" r:id="rId21"/>
    <p:sldId id="293" r:id="rId22"/>
    <p:sldId id="285"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009193"/>
    <a:srgbClr val="0432FF"/>
    <a:srgbClr val="5D5B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558"/>
  </p:normalViewPr>
  <p:slideViewPr>
    <p:cSldViewPr snapToGrid="0" snapToObjects="1">
      <p:cViewPr varScale="1">
        <p:scale>
          <a:sx n="109" d="100"/>
          <a:sy n="109" d="100"/>
        </p:scale>
        <p:origin x="216" y="44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89A0B-97B9-AD4B-806F-59ABD325AC8B}" type="datetimeFigureOut">
              <a:rPr lang="fr-FR" smtClean="0"/>
              <a:t>13/08/2024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14AA4-850F-D54B-B744-15A2CC653582}" type="slidenum">
              <a:rPr lang="fr-FR" smtClean="0"/>
              <a:t>‹N°›</a:t>
            </a:fld>
            <a:endParaRPr lang="fr-FR"/>
          </a:p>
        </p:txBody>
      </p:sp>
    </p:spTree>
    <p:extLst>
      <p:ext uri="{BB962C8B-B14F-4D97-AF65-F5344CB8AC3E}">
        <p14:creationId xmlns:p14="http://schemas.microsoft.com/office/powerpoint/2010/main" val="857846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212BDC-DB39-8647-8259-0F9BD3C8693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F558A55-106E-A940-A3E9-1FCE3823C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AA50CBC-9EE0-C14E-B3C3-81CDFC06A695}"/>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5" name="Espace réservé du pied de page 4">
            <a:extLst>
              <a:ext uri="{FF2B5EF4-FFF2-40B4-BE49-F238E27FC236}">
                <a16:creationId xmlns:a16="http://schemas.microsoft.com/office/drawing/2014/main" id="{9710FB34-4245-2E4A-ABA3-A769BF6A53DB}"/>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24EA32D-9A56-A84A-A8CA-42C63BD44331}"/>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3723414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8B00D-4201-874A-A84F-CDABC5E6B5D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49A89F7-5603-5C4A-A1BB-994EC98FD5F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861AE8-30B4-3243-8F8D-83C377C83719}"/>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5" name="Espace réservé du pied de page 4">
            <a:extLst>
              <a:ext uri="{FF2B5EF4-FFF2-40B4-BE49-F238E27FC236}">
                <a16:creationId xmlns:a16="http://schemas.microsoft.com/office/drawing/2014/main" id="{7C22C72F-2E0D-C741-B55C-330202A0DA3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512C758E-36A3-514E-A6FD-8F97F734528A}"/>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214614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9CA4971-263F-0947-8E10-E45DB30556C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2ED56A2-581F-6C45-8E64-72E7EAB2A86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9EFEBB3-C298-DE48-AE0E-4EB38FA61D4B}"/>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5" name="Espace réservé du pied de page 4">
            <a:extLst>
              <a:ext uri="{FF2B5EF4-FFF2-40B4-BE49-F238E27FC236}">
                <a16:creationId xmlns:a16="http://schemas.microsoft.com/office/drawing/2014/main" id="{C5BA942F-3FE0-0044-8115-89A1D5A69520}"/>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89C8D12C-C356-7241-A469-5E1D6E1B7F1E}"/>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33854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D17BBD-0E66-7C47-B7A4-212653DF2F0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4864BEF-E1EB-BF43-9777-B901429D320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9E8B1D-20E3-C545-A467-01CBC221E8D3}"/>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5" name="Espace réservé du pied de page 4">
            <a:extLst>
              <a:ext uri="{FF2B5EF4-FFF2-40B4-BE49-F238E27FC236}">
                <a16:creationId xmlns:a16="http://schemas.microsoft.com/office/drawing/2014/main" id="{2A981787-ABE0-4C4C-B66B-0E0BAD6668CA}"/>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B9060CB-24D4-9E46-BFA1-FDB91308E2E8}"/>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1996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0F2A7-174A-A849-9A82-04CC33887C0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0940CB2-8BC1-4242-A3FB-C09F9C56EF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D3516FC-D94F-AA4C-AA81-197A99BB34B0}"/>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5" name="Espace réservé du pied de page 4">
            <a:extLst>
              <a:ext uri="{FF2B5EF4-FFF2-40B4-BE49-F238E27FC236}">
                <a16:creationId xmlns:a16="http://schemas.microsoft.com/office/drawing/2014/main" id="{2AD6DD29-38AA-BF41-9AA3-974757D62B4A}"/>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E87CAAE-8BF1-E34C-88A5-8CA0D5DA1CED}"/>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400047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88241-9AC5-0F44-91A6-0F6F782458F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5DCCBC6-036B-6B44-9C6D-6D68903B7B6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1E3837-F384-0643-B68B-F2EEBC7BC2D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CBE1A6E-028F-EB44-A879-CAED5E7BA4EA}"/>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6" name="Espace réservé du pied de page 5">
            <a:extLst>
              <a:ext uri="{FF2B5EF4-FFF2-40B4-BE49-F238E27FC236}">
                <a16:creationId xmlns:a16="http://schemas.microsoft.com/office/drawing/2014/main" id="{7BA3DF06-3648-4C4C-8A6A-A37D4B9B6553}"/>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37DB65BC-326D-A64E-9A06-229F66CE397C}"/>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364498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5B29BA-251A-2544-902C-4288ACE1293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410B63A-5D83-584A-A19D-7E3809450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F7DB111-E238-DA45-AD42-03743F007D5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FBD653D-5839-8844-B278-624F2C9B0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C5358D9-DA40-E649-BEF4-992322487B7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6CAAC1-1AE8-EF4B-AC52-1D23508F471B}"/>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8" name="Espace réservé du pied de page 7">
            <a:extLst>
              <a:ext uri="{FF2B5EF4-FFF2-40B4-BE49-F238E27FC236}">
                <a16:creationId xmlns:a16="http://schemas.microsoft.com/office/drawing/2014/main" id="{0DE8F6E6-135A-C64F-BE82-887D36111989}"/>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21D2B438-98EA-9146-9FCA-179F46442485}"/>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167896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FEFA9C-5800-4D4B-A06E-1C9B9685951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003A9D6-5075-E04D-89F9-2DA23589A488}"/>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4" name="Espace réservé du pied de page 3">
            <a:extLst>
              <a:ext uri="{FF2B5EF4-FFF2-40B4-BE49-F238E27FC236}">
                <a16:creationId xmlns:a16="http://schemas.microsoft.com/office/drawing/2014/main" id="{18463CC2-0F3E-1D49-944C-0266C82579F8}"/>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16A7DEC7-00DB-9248-BF00-F1D4FC0228E3}"/>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279155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67840A-6006-B14F-B647-DA65BA884A3E}"/>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3" name="Espace réservé du pied de page 2">
            <a:extLst>
              <a:ext uri="{FF2B5EF4-FFF2-40B4-BE49-F238E27FC236}">
                <a16:creationId xmlns:a16="http://schemas.microsoft.com/office/drawing/2014/main" id="{A50AB519-C15E-1949-829F-24467A9AFDF6}"/>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E618078D-EB67-9A47-88D9-B4B6368B5ABC}"/>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414155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DEAE33-9960-6743-810E-26A3A3929C5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092370E-ED11-DB41-AA9F-57C0D6659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5E43E63-88CE-A847-BDBA-3CCBABAF7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C0A6165-0A83-3E41-A33D-053A89F63F6F}"/>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6" name="Espace réservé du pied de page 5">
            <a:extLst>
              <a:ext uri="{FF2B5EF4-FFF2-40B4-BE49-F238E27FC236}">
                <a16:creationId xmlns:a16="http://schemas.microsoft.com/office/drawing/2014/main" id="{D742F900-9C90-6544-AFBC-3A2B98A292D5}"/>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761A64F2-7142-6D4A-B1A6-36A423F2E1CD}"/>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4206519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224048-16ED-6B46-90CB-F8A817008B4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EEAD0CC-3FC3-9844-881C-DD78C7F6F2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7BFE479-9304-734F-B26B-BEBFC82D6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5EA9DC-F59F-7341-918A-8089BF239071}"/>
              </a:ext>
            </a:extLst>
          </p:cNvPr>
          <p:cNvSpPr>
            <a:spLocks noGrp="1"/>
          </p:cNvSpPr>
          <p:nvPr>
            <p:ph type="dt" sz="half" idx="10"/>
          </p:nvPr>
        </p:nvSpPr>
        <p:spPr/>
        <p:txBody>
          <a:bodyPr/>
          <a:lstStyle/>
          <a:p>
            <a:fld id="{76969C88-B244-455D-A017-012B25B1ACDD}" type="datetimeFigureOut">
              <a:rPr lang="en-US" smtClean="0"/>
              <a:pPr/>
              <a:t>8/13/24</a:t>
            </a:fld>
            <a:endParaRPr lang="en-US"/>
          </a:p>
        </p:txBody>
      </p:sp>
      <p:sp>
        <p:nvSpPr>
          <p:cNvPr id="6" name="Espace réservé du pied de page 5">
            <a:extLst>
              <a:ext uri="{FF2B5EF4-FFF2-40B4-BE49-F238E27FC236}">
                <a16:creationId xmlns:a16="http://schemas.microsoft.com/office/drawing/2014/main" id="{DE9930D1-2548-2942-ACA1-AE776A653598}"/>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E4917339-8AC3-D54C-8910-F1ADA621EC4A}"/>
              </a:ext>
            </a:extLst>
          </p:cNvPr>
          <p:cNvSpPr>
            <a:spLocks noGrp="1"/>
          </p:cNvSpPr>
          <p:nvPr>
            <p:ph type="sldNum" sz="quarter" idx="12"/>
          </p:nvPr>
        </p:nvSpPr>
        <p:spPr/>
        <p:txBody>
          <a:bodyPr/>
          <a:lstStyle/>
          <a:p>
            <a:fld id="{07CE569E-9B7C-4CB9-AB80-C0841F922CFF}" type="slidenum">
              <a:rPr lang="en-US" smtClean="0"/>
              <a:pPr/>
              <a:t>‹N°›</a:t>
            </a:fld>
            <a:endParaRPr lang="en-US"/>
          </a:p>
        </p:txBody>
      </p:sp>
    </p:spTree>
    <p:extLst>
      <p:ext uri="{BB962C8B-B14F-4D97-AF65-F5344CB8AC3E}">
        <p14:creationId xmlns:p14="http://schemas.microsoft.com/office/powerpoint/2010/main" val="2336294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D8E7ACE-4CD8-B24E-933B-A456C0CC9E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796C0DB-DD0F-4347-B753-7E6291331F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2AA8EDC-7E7E-314A-87F0-C1B69568C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69C88-B244-455D-A017-012B25B1ACDD}" type="datetimeFigureOut">
              <a:rPr lang="en-US" smtClean="0"/>
              <a:pPr/>
              <a:t>8/13/24</a:t>
            </a:fld>
            <a:endParaRPr lang="en-US"/>
          </a:p>
        </p:txBody>
      </p:sp>
      <p:sp>
        <p:nvSpPr>
          <p:cNvPr id="5" name="Espace réservé du pied de page 4">
            <a:extLst>
              <a:ext uri="{FF2B5EF4-FFF2-40B4-BE49-F238E27FC236}">
                <a16:creationId xmlns:a16="http://schemas.microsoft.com/office/drawing/2014/main" id="{CAC8260E-1D21-DC42-805F-F0F5DCE7F9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A61C8C7F-8716-124D-8E7D-F5010E3F7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E569E-9B7C-4CB9-AB80-C0841F922CFF}" type="slidenum">
              <a:rPr lang="en-US" smtClean="0"/>
              <a:pPr/>
              <a:t>‹N°›</a:t>
            </a:fld>
            <a:endParaRPr lang="en-US"/>
          </a:p>
        </p:txBody>
      </p:sp>
    </p:spTree>
    <p:extLst>
      <p:ext uri="{BB962C8B-B14F-4D97-AF65-F5344CB8AC3E}">
        <p14:creationId xmlns:p14="http://schemas.microsoft.com/office/powerpoint/2010/main" val="9569767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pic>
        <p:nvPicPr>
          <p:cNvPr id="16" name="Image 15" descr="Une image contenant Visage humain, personne, homme, portrait&#10;&#10;Description générée automatiquement">
            <a:extLst>
              <a:ext uri="{FF2B5EF4-FFF2-40B4-BE49-F238E27FC236}">
                <a16:creationId xmlns:a16="http://schemas.microsoft.com/office/drawing/2014/main" id="{802273D3-3AE2-BD40-919D-EB984452DD98}"/>
              </a:ext>
            </a:extLst>
          </p:cNvPr>
          <p:cNvPicPr>
            <a:picLocks noChangeAspect="1"/>
          </p:cNvPicPr>
          <p:nvPr/>
        </p:nvPicPr>
        <p:blipFill>
          <a:blip r:embed="rId2"/>
          <a:srcRect r="-1" b="1584"/>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Titre 1">
            <a:extLst>
              <a:ext uri="{FF2B5EF4-FFF2-40B4-BE49-F238E27FC236}">
                <a16:creationId xmlns:a16="http://schemas.microsoft.com/office/drawing/2014/main" id="{6C0936DD-3BF0-D140-8100-345E48A33B0A}"/>
              </a:ext>
            </a:extLst>
          </p:cNvPr>
          <p:cNvSpPr txBox="1">
            <a:spLocks/>
          </p:cNvSpPr>
          <p:nvPr/>
        </p:nvSpPr>
        <p:spPr>
          <a:xfrm>
            <a:off x="6096000" y="440871"/>
            <a:ext cx="6012546" cy="5926591"/>
          </a:xfrm>
          <a:prstGeom prst="rect">
            <a:avLst/>
          </a:prstGeom>
        </p:spPr>
        <p:txBody>
          <a:bodyPr vert="horz" lIns="91440" tIns="45720" rIns="91440" bIns="45720" rtlCol="0">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b="1" dirty="0">
                <a:solidFill>
                  <a:schemeClr val="bg1"/>
                </a:solidFill>
                <a:latin typeface="Times New Roman" panose="02020603050405020304" pitchFamily="18" charset="0"/>
                <a:ea typeface="+mn-ea"/>
                <a:cs typeface="Times New Roman" panose="02020603050405020304" pitchFamily="18" charset="0"/>
              </a:rPr>
              <a:t>CONFERENCE </a:t>
            </a:r>
          </a:p>
          <a:p>
            <a:pPr algn="ctr">
              <a:spcAft>
                <a:spcPts val="600"/>
              </a:spcAft>
            </a:pPr>
            <a:endParaRPr lang="en-US" sz="3200" b="1" dirty="0">
              <a:solidFill>
                <a:schemeClr val="bg1"/>
              </a:solidFill>
              <a:latin typeface="Times New Roman" panose="02020603050405020304" pitchFamily="18" charset="0"/>
              <a:ea typeface="+mn-ea"/>
              <a:cs typeface="Times New Roman" panose="02020603050405020304" pitchFamily="18" charset="0"/>
            </a:endParaRPr>
          </a:p>
          <a:p>
            <a:pPr algn="ctr">
              <a:spcAft>
                <a:spcPts val="600"/>
              </a:spcAft>
            </a:pPr>
            <a:endParaRPr lang="en-US" sz="3200" b="1" dirty="0">
              <a:solidFill>
                <a:schemeClr val="bg1"/>
              </a:solidFill>
              <a:latin typeface="Times New Roman" panose="02020603050405020304" pitchFamily="18" charset="0"/>
              <a:ea typeface="+mn-ea"/>
              <a:cs typeface="Times New Roman" panose="02020603050405020304" pitchFamily="18" charset="0"/>
            </a:endParaRPr>
          </a:p>
          <a:p>
            <a:pPr algn="ctr">
              <a:spcAft>
                <a:spcPts val="600"/>
              </a:spcAft>
            </a:pPr>
            <a:r>
              <a:rPr lang="en-US" sz="3200" b="1" dirty="0">
                <a:solidFill>
                  <a:schemeClr val="bg1"/>
                </a:solidFill>
                <a:latin typeface="Times New Roman" panose="02020603050405020304" pitchFamily="18" charset="0"/>
                <a:ea typeface="+mn-ea"/>
                <a:cs typeface="Times New Roman" panose="02020603050405020304" pitchFamily="18" charset="0"/>
              </a:rPr>
              <a:t>RENE CHAR, </a:t>
            </a:r>
            <a:r>
              <a:rPr lang="en-US" sz="2800" b="1" i="1" dirty="0" err="1">
                <a:solidFill>
                  <a:schemeClr val="bg1"/>
                </a:solidFill>
                <a:latin typeface="Times New Roman" panose="02020603050405020304" pitchFamily="18" charset="0"/>
                <a:ea typeface="+mn-ea"/>
                <a:cs typeface="Times New Roman" panose="02020603050405020304" pitchFamily="18" charset="0"/>
              </a:rPr>
              <a:t>forgeron</a:t>
            </a:r>
            <a:r>
              <a:rPr lang="en-US" sz="2800" b="1" i="1" dirty="0">
                <a:solidFill>
                  <a:schemeClr val="bg1"/>
                </a:solidFill>
                <a:latin typeface="Times New Roman" panose="02020603050405020304" pitchFamily="18" charset="0"/>
                <a:ea typeface="+mn-ea"/>
                <a:cs typeface="Times New Roman" panose="02020603050405020304" pitchFamily="18" charset="0"/>
              </a:rPr>
              <a:t> du </a:t>
            </a:r>
            <a:r>
              <a:rPr lang="en-US" sz="2800" b="1" i="1" dirty="0" err="1">
                <a:solidFill>
                  <a:schemeClr val="bg1"/>
                </a:solidFill>
                <a:latin typeface="Times New Roman" panose="02020603050405020304" pitchFamily="18" charset="0"/>
                <a:ea typeface="+mn-ea"/>
                <a:cs typeface="Times New Roman" panose="02020603050405020304" pitchFamily="18" charset="0"/>
              </a:rPr>
              <a:t>verbe</a:t>
            </a:r>
            <a:br>
              <a:rPr lang="en-US" sz="1800" i="1" dirty="0">
                <a:solidFill>
                  <a:schemeClr val="bg1"/>
                </a:solidFill>
                <a:latin typeface="Times New Roman" panose="02020603050405020304" pitchFamily="18" charset="0"/>
                <a:ea typeface="+mn-ea"/>
                <a:cs typeface="Times New Roman" panose="02020603050405020304" pitchFamily="18" charset="0"/>
              </a:rPr>
            </a:b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spcAft>
                <a:spcPts val="600"/>
              </a:spcAft>
            </a:pPr>
            <a:r>
              <a:rPr lang="en-US" sz="2000" b="1" i="1" dirty="0">
                <a:solidFill>
                  <a:schemeClr val="bg1"/>
                </a:solidFill>
                <a:latin typeface="Times New Roman" panose="02020603050405020304" pitchFamily="18" charset="0"/>
                <a:ea typeface="+mn-ea"/>
                <a:cs typeface="Times New Roman" panose="02020603050405020304" pitchFamily="18" charset="0"/>
              </a:rPr>
              <a:t>Une </a:t>
            </a:r>
            <a:r>
              <a:rPr lang="en-US" sz="2000" b="1" i="1" dirty="0" err="1">
                <a:solidFill>
                  <a:schemeClr val="bg1"/>
                </a:solidFill>
                <a:latin typeface="Times New Roman" panose="02020603050405020304" pitchFamily="18" charset="0"/>
                <a:ea typeface="+mn-ea"/>
                <a:cs typeface="Times New Roman" panose="02020603050405020304" pitchFamily="18" charset="0"/>
              </a:rPr>
              <a:t>inconditionelle</a:t>
            </a:r>
            <a:r>
              <a:rPr lang="en-US" sz="2000" b="1" i="1" dirty="0">
                <a:solidFill>
                  <a:schemeClr val="bg1"/>
                </a:solidFill>
                <a:latin typeface="Times New Roman" panose="02020603050405020304" pitchFamily="18" charset="0"/>
                <a:ea typeface="+mn-ea"/>
                <a:cs typeface="Times New Roman" panose="02020603050405020304" pitchFamily="18" charset="0"/>
              </a:rPr>
              <a:t> </a:t>
            </a:r>
            <a:r>
              <a:rPr lang="en-US" sz="2000" b="1" i="1" dirty="0" err="1">
                <a:solidFill>
                  <a:schemeClr val="bg1"/>
                </a:solidFill>
                <a:latin typeface="Times New Roman" panose="02020603050405020304" pitchFamily="18" charset="0"/>
                <a:ea typeface="+mn-ea"/>
                <a:cs typeface="Times New Roman" panose="02020603050405020304" pitchFamily="18" charset="0"/>
              </a:rPr>
              <a:t>présence</a:t>
            </a:r>
            <a:r>
              <a:rPr lang="en-US" sz="2000" b="1" i="1" dirty="0">
                <a:solidFill>
                  <a:schemeClr val="bg1"/>
                </a:solidFill>
                <a:latin typeface="Times New Roman" panose="02020603050405020304" pitchFamily="18" charset="0"/>
                <a:ea typeface="+mn-ea"/>
                <a:cs typeface="Times New Roman" panose="02020603050405020304" pitchFamily="18" charset="0"/>
              </a:rPr>
              <a:t> au monde</a:t>
            </a:r>
          </a:p>
          <a:p>
            <a:pPr algn="ctr">
              <a:spcAft>
                <a:spcPts val="600"/>
              </a:spcAft>
            </a:pP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spcAft>
                <a:spcPts val="600"/>
              </a:spcAft>
            </a:pP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spcAft>
                <a:spcPts val="600"/>
              </a:spcAft>
            </a:pPr>
            <a:r>
              <a:rPr lang="en-US" sz="2800" dirty="0">
                <a:solidFill>
                  <a:schemeClr val="bg1"/>
                </a:solidFill>
                <a:latin typeface="Times New Roman" panose="02020603050405020304" pitchFamily="18" charset="0"/>
                <a:ea typeface="+mn-ea"/>
                <a:cs typeface="Times New Roman" panose="02020603050405020304" pitchFamily="18" charset="0"/>
              </a:rPr>
              <a:t>par </a:t>
            </a:r>
          </a:p>
          <a:p>
            <a:pPr algn="ctr">
              <a:spcAft>
                <a:spcPts val="600"/>
              </a:spcAft>
            </a:pP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spcAft>
                <a:spcPts val="600"/>
              </a:spcAft>
            </a:pP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r>
              <a:rPr lang="en-US" sz="3600" b="1" dirty="0">
                <a:solidFill>
                  <a:schemeClr val="bg1"/>
                </a:solidFill>
                <a:latin typeface="Times New Roman" panose="02020603050405020304" pitchFamily="18" charset="0"/>
                <a:ea typeface="+mn-ea"/>
                <a:cs typeface="Times New Roman" panose="02020603050405020304" pitchFamily="18" charset="0"/>
              </a:rPr>
              <a:t>Marie Reynaud-</a:t>
            </a:r>
            <a:r>
              <a:rPr lang="en-US" sz="3600" b="1" dirty="0" err="1">
                <a:solidFill>
                  <a:schemeClr val="bg1"/>
                </a:solidFill>
                <a:latin typeface="Times New Roman" panose="02020603050405020304" pitchFamily="18" charset="0"/>
                <a:ea typeface="+mn-ea"/>
                <a:cs typeface="Times New Roman" panose="02020603050405020304" pitchFamily="18" charset="0"/>
              </a:rPr>
              <a:t>Vermunt</a:t>
            </a:r>
            <a:endParaRPr lang="en-US" sz="3600" b="1" dirty="0">
              <a:solidFill>
                <a:schemeClr val="bg1"/>
              </a:solidFill>
              <a:latin typeface="Times New Roman" panose="02020603050405020304" pitchFamily="18" charset="0"/>
              <a:ea typeface="+mn-ea"/>
              <a:cs typeface="Times New Roman" panose="02020603050405020304" pitchFamily="18" charset="0"/>
            </a:endParaRPr>
          </a:p>
          <a:p>
            <a:pPr algn="ctr"/>
            <a:endParaRPr lang="en-US" sz="3600" b="1" dirty="0">
              <a:solidFill>
                <a:schemeClr val="bg1"/>
              </a:solidFill>
              <a:latin typeface="Times New Roman" panose="02020603050405020304" pitchFamily="18" charset="0"/>
              <a:ea typeface="+mn-ea"/>
              <a:cs typeface="Times New Roman" panose="02020603050405020304" pitchFamily="18" charset="0"/>
            </a:endParaRPr>
          </a:p>
          <a:p>
            <a:pPr algn="ctr"/>
            <a:r>
              <a:rPr lang="en-US" sz="2000" i="1" dirty="0" err="1">
                <a:solidFill>
                  <a:schemeClr val="bg1"/>
                </a:solidFill>
                <a:latin typeface="Times New Roman" panose="02020603050405020304" pitchFamily="18" charset="0"/>
                <a:ea typeface="+mn-ea"/>
                <a:cs typeface="Times New Roman" panose="02020603050405020304" pitchFamily="18" charset="0"/>
              </a:rPr>
              <a:t>Présidente</a:t>
            </a:r>
            <a:r>
              <a:rPr lang="en-US" sz="2000" i="1" dirty="0">
                <a:solidFill>
                  <a:schemeClr val="bg1"/>
                </a:solidFill>
                <a:latin typeface="Times New Roman" panose="02020603050405020304" pitchFamily="18" charset="0"/>
                <a:ea typeface="+mn-ea"/>
                <a:cs typeface="Times New Roman" panose="02020603050405020304" pitchFamily="18" charset="0"/>
              </a:rPr>
              <a:t> de </a:t>
            </a:r>
            <a:r>
              <a:rPr lang="en-US" sz="2000" i="1" dirty="0" err="1">
                <a:solidFill>
                  <a:schemeClr val="bg1"/>
                </a:solidFill>
                <a:latin typeface="Times New Roman" panose="02020603050405020304" pitchFamily="18" charset="0"/>
                <a:ea typeface="+mn-ea"/>
                <a:cs typeface="Times New Roman" panose="02020603050405020304" pitchFamily="18" charset="0"/>
              </a:rPr>
              <a:t>l’Académie</a:t>
            </a:r>
            <a:r>
              <a:rPr lang="en-US" sz="2000" i="1" dirty="0">
                <a:solidFill>
                  <a:schemeClr val="bg1"/>
                </a:solidFill>
                <a:latin typeface="Times New Roman" panose="02020603050405020304" pitchFamily="18" charset="0"/>
                <a:ea typeface="+mn-ea"/>
                <a:cs typeface="Times New Roman" panose="02020603050405020304" pitchFamily="18" charset="0"/>
              </a:rPr>
              <a:t> Renée Vivien</a:t>
            </a:r>
          </a:p>
          <a:p>
            <a:pPr algn="ct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r>
              <a:rPr lang="en-US" sz="3200" b="1" dirty="0">
                <a:solidFill>
                  <a:schemeClr val="bg1"/>
                </a:solidFill>
                <a:latin typeface="Times New Roman" panose="02020603050405020304" pitchFamily="18" charset="0"/>
                <a:ea typeface="+mn-ea"/>
                <a:cs typeface="Times New Roman" panose="02020603050405020304" pitchFamily="18" charset="0"/>
              </a:rPr>
              <a:t>ABBAYE DE BOSCODON</a:t>
            </a:r>
          </a:p>
          <a:p>
            <a:pPr algn="ctr"/>
            <a:endParaRPr lang="en-US" sz="3200" b="1" dirty="0">
              <a:solidFill>
                <a:schemeClr val="bg1"/>
              </a:solidFill>
              <a:latin typeface="Times New Roman" panose="02020603050405020304" pitchFamily="18" charset="0"/>
              <a:ea typeface="+mn-ea"/>
              <a:cs typeface="Times New Roman" panose="02020603050405020304" pitchFamily="18" charset="0"/>
            </a:endParaRPr>
          </a:p>
          <a:p>
            <a:pPr algn="ctr"/>
            <a:r>
              <a:rPr lang="en-US" sz="3200" b="1" i="1" dirty="0">
                <a:solidFill>
                  <a:schemeClr val="bg1"/>
                </a:solidFill>
                <a:latin typeface="Times New Roman" panose="02020603050405020304" pitchFamily="18" charset="0"/>
                <a:ea typeface="+mn-ea"/>
                <a:cs typeface="Times New Roman" panose="02020603050405020304" pitchFamily="18" charset="0"/>
              </a:rPr>
              <a:t>Mardi 6 </a:t>
            </a:r>
            <a:r>
              <a:rPr lang="en-US" sz="3200" b="1" i="1" dirty="0" err="1">
                <a:solidFill>
                  <a:schemeClr val="bg1"/>
                </a:solidFill>
                <a:latin typeface="Times New Roman" panose="02020603050405020304" pitchFamily="18" charset="0"/>
                <a:ea typeface="+mn-ea"/>
                <a:cs typeface="Times New Roman" panose="02020603050405020304" pitchFamily="18" charset="0"/>
              </a:rPr>
              <a:t>août</a:t>
            </a:r>
            <a:r>
              <a:rPr lang="en-US" sz="3200" b="1" i="1" dirty="0">
                <a:solidFill>
                  <a:schemeClr val="bg1"/>
                </a:solidFill>
                <a:latin typeface="Times New Roman" panose="02020603050405020304" pitchFamily="18" charset="0"/>
                <a:ea typeface="+mn-ea"/>
                <a:cs typeface="Times New Roman" panose="02020603050405020304" pitchFamily="18" charset="0"/>
              </a:rPr>
              <a:t> 2024 -  16h30</a:t>
            </a:r>
          </a:p>
          <a:p>
            <a:pPr algn="ctr"/>
            <a:endParaRPr lang="en-US" sz="1800" i="1" dirty="0">
              <a:solidFill>
                <a:schemeClr val="bg1"/>
              </a:solidFill>
              <a:latin typeface="Times New Roman" panose="02020603050405020304" pitchFamily="18" charset="0"/>
              <a:ea typeface="+mn-ea"/>
              <a:cs typeface="Times New Roman" panose="02020603050405020304" pitchFamily="18" charset="0"/>
            </a:endParaRPr>
          </a:p>
          <a:p>
            <a:pPr algn="ctr"/>
            <a:endParaRPr lang="en-US" sz="1800" dirty="0">
              <a:solidFill>
                <a:schemeClr val="bg1"/>
              </a:solidFill>
              <a:latin typeface="Times New Roman" panose="02020603050405020304" pitchFamily="18" charset="0"/>
              <a:ea typeface="+mn-ea"/>
              <a:cs typeface="Times New Roman" panose="02020603050405020304" pitchFamily="18" charset="0"/>
            </a:endParaRPr>
          </a:p>
          <a:p>
            <a:pPr algn="ctr">
              <a:spcAft>
                <a:spcPts val="600"/>
              </a:spcAft>
            </a:pPr>
            <a:endParaRPr lang="en-US" sz="1800" i="1" dirty="0">
              <a:solidFill>
                <a:schemeClr val="bg1"/>
              </a:solidFill>
              <a:latin typeface="Times New Roman" panose="02020603050405020304" pitchFamily="18" charset="0"/>
              <a:ea typeface="+mn-ea"/>
              <a:cs typeface="Times New Roman" panose="02020603050405020304" pitchFamily="18" charset="0"/>
            </a:endParaRPr>
          </a:p>
        </p:txBody>
      </p:sp>
      <p:pic>
        <p:nvPicPr>
          <p:cNvPr id="10" name="Image 9" descr="Une image contenant cercle, conception, typographie&#10;&#10;Description générée automatiquement">
            <a:extLst>
              <a:ext uri="{FF2B5EF4-FFF2-40B4-BE49-F238E27FC236}">
                <a16:creationId xmlns:a16="http://schemas.microsoft.com/office/drawing/2014/main" id="{58116278-4F7C-8E49-B235-10B01CF10E84}"/>
              </a:ext>
            </a:extLst>
          </p:cNvPr>
          <p:cNvPicPr>
            <a:picLocks noChangeAspect="1"/>
          </p:cNvPicPr>
          <p:nvPr/>
        </p:nvPicPr>
        <p:blipFill>
          <a:blip r:embed="rId3"/>
          <a:stretch>
            <a:fillRect/>
          </a:stretch>
        </p:blipFill>
        <p:spPr>
          <a:xfrm>
            <a:off x="83454" y="5890668"/>
            <a:ext cx="953586" cy="953586"/>
          </a:xfrm>
          <a:prstGeom prst="rect">
            <a:avLst/>
          </a:prstGeom>
          <a:solidFill>
            <a:srgbClr val="002060"/>
          </a:solidFill>
        </p:spPr>
      </p:pic>
    </p:spTree>
    <p:extLst>
      <p:ext uri="{BB962C8B-B14F-4D97-AF65-F5344CB8AC3E}">
        <p14:creationId xmlns:p14="http://schemas.microsoft.com/office/powerpoint/2010/main" val="1564881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habits, personne, plein air, ciel&#10;&#10;Description générée automatiquement">
            <a:extLst>
              <a:ext uri="{FF2B5EF4-FFF2-40B4-BE49-F238E27FC236}">
                <a16:creationId xmlns:a16="http://schemas.microsoft.com/office/drawing/2014/main" id="{E80EA2E7-980A-644B-B3A1-F4BA15A69620}"/>
              </a:ext>
            </a:extLst>
          </p:cNvPr>
          <p:cNvPicPr>
            <a:picLocks noChangeAspect="1"/>
          </p:cNvPicPr>
          <p:nvPr/>
        </p:nvPicPr>
        <p:blipFill>
          <a:blip r:embed="rId2"/>
          <a:srcRect l="17727" r="21823"/>
          <a:stretch/>
        </p:blipFill>
        <p:spPr>
          <a:xfrm>
            <a:off x="-1" y="10"/>
            <a:ext cx="7370057" cy="6857990"/>
          </a:xfrm>
          <a:prstGeom prst="rect">
            <a:avLst/>
          </a:prstGeom>
        </p:spPr>
      </p:pic>
      <p:pic>
        <p:nvPicPr>
          <p:cNvPr id="7" name="Image 6" descr="Une image contenant Emblème, logo, symbole, Marque&#10;&#10;Description générée automatiquement">
            <a:extLst>
              <a:ext uri="{FF2B5EF4-FFF2-40B4-BE49-F238E27FC236}">
                <a16:creationId xmlns:a16="http://schemas.microsoft.com/office/drawing/2014/main" id="{A96FC109-A86C-764C-B9A7-4331AD6FF7D9}"/>
              </a:ext>
            </a:extLst>
          </p:cNvPr>
          <p:cNvPicPr>
            <a:picLocks noChangeAspect="1"/>
          </p:cNvPicPr>
          <p:nvPr/>
        </p:nvPicPr>
        <p:blipFill>
          <a:blip r:embed="rId3"/>
          <a:srcRect t="7570" r="-3" b="9353"/>
          <a:stretch/>
        </p:blipFill>
        <p:spPr>
          <a:xfrm>
            <a:off x="7534656" y="1"/>
            <a:ext cx="4657344" cy="3346704"/>
          </a:xfrm>
          <a:prstGeom prst="rect">
            <a:avLst/>
          </a:prstGeom>
        </p:spPr>
      </p:pic>
      <p:pic>
        <p:nvPicPr>
          <p:cNvPr id="4" name="Image 3" descr="Une image contenant plein air, ciel, plante, bâtiment&#10;&#10;Description générée automatiquement">
            <a:extLst>
              <a:ext uri="{FF2B5EF4-FFF2-40B4-BE49-F238E27FC236}">
                <a16:creationId xmlns:a16="http://schemas.microsoft.com/office/drawing/2014/main" id="{728683F4-A90B-1E4E-8CC5-0BACA5730F47}"/>
              </a:ext>
            </a:extLst>
          </p:cNvPr>
          <p:cNvPicPr>
            <a:picLocks noChangeAspect="1"/>
          </p:cNvPicPr>
          <p:nvPr/>
        </p:nvPicPr>
        <p:blipFill>
          <a:blip r:embed="rId4"/>
          <a:srcRect t="21811" b="27349"/>
          <a:stretch/>
        </p:blipFill>
        <p:spPr>
          <a:xfrm>
            <a:off x="7534654" y="3511296"/>
            <a:ext cx="4657346" cy="3346704"/>
          </a:xfrm>
          <a:prstGeom prst="rect">
            <a:avLst/>
          </a:prstGeom>
        </p:spPr>
      </p:pic>
      <p:sp>
        <p:nvSpPr>
          <p:cNvPr id="11" name="ZoneTexte 10">
            <a:extLst>
              <a:ext uri="{FF2B5EF4-FFF2-40B4-BE49-F238E27FC236}">
                <a16:creationId xmlns:a16="http://schemas.microsoft.com/office/drawing/2014/main" id="{621C8E38-15EC-8844-916E-9A7AEAEF498B}"/>
              </a:ext>
            </a:extLst>
          </p:cNvPr>
          <p:cNvSpPr txBox="1"/>
          <p:nvPr/>
        </p:nvSpPr>
        <p:spPr>
          <a:xfrm>
            <a:off x="8092590" y="6184755"/>
            <a:ext cx="2732432" cy="50369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000" b="1" kern="1200" dirty="0">
                <a:solidFill>
                  <a:srgbClr val="FFFFFF"/>
                </a:solidFill>
                <a:latin typeface="Times New Roman" panose="02020603050405020304" pitchFamily="18" charset="0"/>
                <a:ea typeface="+mj-ea"/>
                <a:cs typeface="Times New Roman" panose="02020603050405020304" pitchFamily="18" charset="0"/>
              </a:rPr>
              <a:t>Le </a:t>
            </a:r>
            <a:r>
              <a:rPr lang="en-US" sz="2000" b="1" kern="1200" dirty="0" err="1">
                <a:solidFill>
                  <a:srgbClr val="FFFFFF"/>
                </a:solidFill>
                <a:latin typeface="Times New Roman" panose="02020603050405020304" pitchFamily="18" charset="0"/>
                <a:ea typeface="+mj-ea"/>
                <a:cs typeface="Times New Roman" panose="02020603050405020304" pitchFamily="18" charset="0"/>
              </a:rPr>
              <a:t>cabanon</a:t>
            </a:r>
            <a:r>
              <a:rPr lang="en-US" sz="2000" b="1" kern="1200" dirty="0">
                <a:solidFill>
                  <a:srgbClr val="FFFFFF"/>
                </a:solidFill>
                <a:latin typeface="Times New Roman" panose="02020603050405020304" pitchFamily="18" charset="0"/>
                <a:ea typeface="+mj-ea"/>
                <a:cs typeface="Times New Roman" panose="02020603050405020304" pitchFamily="18" charset="0"/>
              </a:rPr>
              <a:t> de </a:t>
            </a:r>
            <a:r>
              <a:rPr lang="en-US" sz="2000" b="1" kern="1200" dirty="0" err="1">
                <a:solidFill>
                  <a:srgbClr val="FFFFFF"/>
                </a:solidFill>
                <a:latin typeface="Times New Roman" panose="02020603050405020304" pitchFamily="18" charset="0"/>
                <a:ea typeface="+mj-ea"/>
                <a:cs typeface="Times New Roman" panose="02020603050405020304" pitchFamily="18" charset="0"/>
              </a:rPr>
              <a:t>Céreste</a:t>
            </a:r>
            <a:endParaRPr lang="en-US" sz="2000" b="1" kern="1200" dirty="0">
              <a:solidFill>
                <a:srgbClr val="FFFFFF"/>
              </a:solidFill>
              <a:latin typeface="Times New Roman" panose="02020603050405020304" pitchFamily="18" charset="0"/>
              <a:ea typeface="+mj-ea"/>
              <a:cs typeface="Times New Roman" panose="02020603050405020304" pitchFamily="18" charset="0"/>
            </a:endParaRPr>
          </a:p>
        </p:txBody>
      </p:sp>
      <p:sp>
        <p:nvSpPr>
          <p:cNvPr id="13" name="ZoneTexte 12">
            <a:extLst>
              <a:ext uri="{FF2B5EF4-FFF2-40B4-BE49-F238E27FC236}">
                <a16:creationId xmlns:a16="http://schemas.microsoft.com/office/drawing/2014/main" id="{FF3C37F2-5DE5-6346-B6E6-8F52007BC000}"/>
              </a:ext>
            </a:extLst>
          </p:cNvPr>
          <p:cNvSpPr txBox="1"/>
          <p:nvPr/>
        </p:nvSpPr>
        <p:spPr>
          <a:xfrm>
            <a:off x="307244" y="6102460"/>
            <a:ext cx="5861956" cy="50369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000" b="1" kern="1200" dirty="0">
                <a:solidFill>
                  <a:srgbClr val="FFFFFF"/>
                </a:solidFill>
                <a:latin typeface="Times New Roman" panose="02020603050405020304" pitchFamily="18" charset="0"/>
                <a:ea typeface="+mj-ea"/>
                <a:cs typeface="Times New Roman" panose="02020603050405020304" pitchFamily="18" charset="0"/>
              </a:rPr>
              <a:t>René Char, au milieu, et </a:t>
            </a:r>
            <a:r>
              <a:rPr lang="en-US" sz="2000" b="1" kern="1200" dirty="0" err="1">
                <a:solidFill>
                  <a:srgbClr val="FFFFFF"/>
                </a:solidFill>
                <a:latin typeface="Times New Roman" panose="02020603050405020304" pitchFamily="18" charset="0"/>
                <a:ea typeface="+mj-ea"/>
                <a:cs typeface="Times New Roman" panose="02020603050405020304" pitchFamily="18" charset="0"/>
              </a:rPr>
              <a:t>ses</a:t>
            </a:r>
            <a:r>
              <a:rPr lang="en-US" sz="2000" b="1" kern="1200" dirty="0">
                <a:solidFill>
                  <a:srgbClr val="FFFFFF"/>
                </a:solidFill>
                <a:latin typeface="Times New Roman" panose="02020603050405020304" pitchFamily="18" charset="0"/>
                <a:ea typeface="+mj-ea"/>
                <a:cs typeface="Times New Roman" panose="02020603050405020304" pitchFamily="18" charset="0"/>
              </a:rPr>
              <a:t> </a:t>
            </a:r>
            <a:r>
              <a:rPr lang="en-US" sz="2000" b="1" kern="1200" dirty="0" err="1">
                <a:solidFill>
                  <a:srgbClr val="FFFFFF"/>
                </a:solidFill>
                <a:latin typeface="Times New Roman" panose="02020603050405020304" pitchFamily="18" charset="0"/>
                <a:ea typeface="+mj-ea"/>
                <a:cs typeface="Times New Roman" panose="02020603050405020304" pitchFamily="18" charset="0"/>
              </a:rPr>
              <a:t>camarades</a:t>
            </a:r>
            <a:r>
              <a:rPr lang="en-US" sz="2000" b="1" kern="1200" dirty="0">
                <a:solidFill>
                  <a:srgbClr val="FFFFFF"/>
                </a:solidFill>
                <a:latin typeface="Times New Roman" panose="02020603050405020304" pitchFamily="18" charset="0"/>
                <a:ea typeface="+mj-ea"/>
                <a:cs typeface="Times New Roman" panose="02020603050405020304" pitchFamily="18" charset="0"/>
              </a:rPr>
              <a:t> de maquis</a:t>
            </a:r>
            <a:r>
              <a:rPr lang="en-US" sz="2000" b="1" dirty="0">
                <a:solidFill>
                  <a:srgbClr val="FFFFFF"/>
                </a:solidFill>
                <a:latin typeface="Times New Roman" panose="02020603050405020304" pitchFamily="18" charset="0"/>
                <a:ea typeface="+mj-ea"/>
                <a:cs typeface="Times New Roman" panose="02020603050405020304" pitchFamily="18" charset="0"/>
              </a:rPr>
              <a:t>                                        </a:t>
            </a:r>
            <a:endParaRPr lang="en-US" sz="2000" b="1" kern="1200" dirty="0">
              <a:solidFill>
                <a:srgbClr val="FFFFFF"/>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714136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5F8BF4DF-4023-A348-8DD8-5A6EB231017F}"/>
              </a:ext>
            </a:extLst>
          </p:cNvPr>
          <p:cNvSpPr txBox="1"/>
          <p:nvPr/>
        </p:nvSpPr>
        <p:spPr>
          <a:xfrm>
            <a:off x="457200" y="909081"/>
            <a:ext cx="6625525" cy="3535083"/>
          </a:xfrm>
          <a:prstGeom prst="rect">
            <a:avLst/>
          </a:prstGeom>
        </p:spPr>
        <p:txBody>
          <a:bodyPr vert="horz" lIns="91440" tIns="45720" rIns="91440" bIns="45720" rtlCol="0" anchor="t">
            <a:noAutofit/>
          </a:bodyPr>
          <a:lstStyle/>
          <a:p>
            <a:pPr>
              <a:lnSpc>
                <a:spcPct val="90000"/>
              </a:lnSpc>
              <a:spcAft>
                <a:spcPts val="600"/>
              </a:spcAft>
            </a:pPr>
            <a:r>
              <a:rPr lang="en-US" sz="2400" i="1" dirty="0">
                <a:solidFill>
                  <a:schemeClr val="bg1"/>
                </a:solidFill>
                <a:effectLst/>
                <a:latin typeface="Times New Roman" panose="02020603050405020304" pitchFamily="18" charset="0"/>
                <a:cs typeface="Times New Roman" panose="02020603050405020304" pitchFamily="18" charset="0"/>
              </a:rPr>
              <a:t>"Horrible </a:t>
            </a:r>
            <a:r>
              <a:rPr lang="en-US" sz="2400" i="1" dirty="0" err="1">
                <a:solidFill>
                  <a:schemeClr val="bg1"/>
                </a:solidFill>
                <a:effectLst/>
                <a:latin typeface="Times New Roman" panose="02020603050405020304" pitchFamily="18" charset="0"/>
                <a:cs typeface="Times New Roman" panose="02020603050405020304" pitchFamily="18" charset="0"/>
              </a:rPr>
              <a:t>journée</a:t>
            </a:r>
            <a:r>
              <a:rPr lang="en-US" sz="2400" i="1" dirty="0">
                <a:solidFill>
                  <a:schemeClr val="bg1"/>
                </a:solidFill>
                <a:effectLst/>
                <a:latin typeface="Times New Roman" panose="02020603050405020304" pitchFamily="18" charset="0"/>
                <a:cs typeface="Times New Roman" panose="02020603050405020304" pitchFamily="18" charset="0"/>
              </a:rPr>
              <a:t> ! </a:t>
            </a:r>
            <a:r>
              <a:rPr lang="en-US" sz="2400" i="1" dirty="0" err="1">
                <a:solidFill>
                  <a:schemeClr val="bg1"/>
                </a:solidFill>
                <a:effectLst/>
                <a:latin typeface="Times New Roman" panose="02020603050405020304" pitchFamily="18" charset="0"/>
                <a:cs typeface="Times New Roman" panose="02020603050405020304" pitchFamily="18" charset="0"/>
              </a:rPr>
              <a:t>J’ai</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assisté</a:t>
            </a:r>
            <a:r>
              <a:rPr lang="en-US" sz="2400" i="1" dirty="0">
                <a:solidFill>
                  <a:schemeClr val="bg1"/>
                </a:solidFill>
                <a:effectLst/>
                <a:latin typeface="Times New Roman" panose="02020603050405020304" pitchFamily="18" charset="0"/>
                <a:cs typeface="Times New Roman" panose="02020603050405020304" pitchFamily="18" charset="0"/>
              </a:rPr>
              <a:t>, distant de </a:t>
            </a:r>
            <a:r>
              <a:rPr lang="en-US" sz="2400" i="1" dirty="0" err="1">
                <a:solidFill>
                  <a:schemeClr val="bg1"/>
                </a:solidFill>
                <a:effectLst/>
                <a:latin typeface="Times New Roman" panose="02020603050405020304" pitchFamily="18" charset="0"/>
                <a:cs typeface="Times New Roman" panose="02020603050405020304" pitchFamily="18" charset="0"/>
              </a:rPr>
              <a:t>quelques</a:t>
            </a:r>
            <a:r>
              <a:rPr lang="en-US" sz="2400" i="1" dirty="0">
                <a:solidFill>
                  <a:schemeClr val="bg1"/>
                </a:solidFill>
                <a:effectLst/>
                <a:latin typeface="Times New Roman" panose="02020603050405020304" pitchFamily="18" charset="0"/>
                <a:cs typeface="Times New Roman" panose="02020603050405020304" pitchFamily="18" charset="0"/>
              </a:rPr>
              <a:t> cent </a:t>
            </a:r>
            <a:r>
              <a:rPr lang="en-US" sz="2400" i="1" dirty="0" err="1">
                <a:solidFill>
                  <a:schemeClr val="bg1"/>
                </a:solidFill>
                <a:effectLst/>
                <a:latin typeface="Times New Roman" panose="02020603050405020304" pitchFamily="18" charset="0"/>
                <a:cs typeface="Times New Roman" panose="02020603050405020304" pitchFamily="18" charset="0"/>
              </a:rPr>
              <a:t>mètres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à</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l’exécution</a:t>
            </a:r>
            <a:r>
              <a:rPr lang="en-US" sz="2400" i="1" dirty="0">
                <a:solidFill>
                  <a:schemeClr val="bg1"/>
                </a:solidFill>
                <a:effectLst/>
                <a:latin typeface="Times New Roman" panose="02020603050405020304" pitchFamily="18" charset="0"/>
                <a:cs typeface="Times New Roman" panose="02020603050405020304" pitchFamily="18" charset="0"/>
              </a:rPr>
              <a:t> de B.... Il </a:t>
            </a:r>
            <a:r>
              <a:rPr lang="en-US" sz="2400" i="1" dirty="0" err="1">
                <a:solidFill>
                  <a:schemeClr val="bg1"/>
                </a:solidFill>
                <a:effectLst/>
                <a:latin typeface="Times New Roman" panose="02020603050405020304" pitchFamily="18" charset="0"/>
                <a:cs typeface="Times New Roman" panose="02020603050405020304" pitchFamily="18" charset="0"/>
              </a:rPr>
              <a:t>est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tombé</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comme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s’il</a:t>
            </a:r>
            <a:r>
              <a:rPr lang="en-US" sz="2400" i="1" dirty="0">
                <a:solidFill>
                  <a:schemeClr val="bg1"/>
                </a:solidFill>
                <a:effectLst/>
                <a:latin typeface="Times New Roman" panose="02020603050405020304" pitchFamily="18" charset="0"/>
                <a:cs typeface="Times New Roman" panose="02020603050405020304" pitchFamily="18" charset="0"/>
              </a:rPr>
              <a:t> ne </a:t>
            </a:r>
            <a:r>
              <a:rPr lang="en-US" sz="2400" i="1" dirty="0" err="1">
                <a:solidFill>
                  <a:schemeClr val="bg1"/>
                </a:solidFill>
                <a:effectLst/>
                <a:latin typeface="Times New Roman" panose="02020603050405020304" pitchFamily="18" charset="0"/>
                <a:cs typeface="Times New Roman" panose="02020603050405020304" pitchFamily="18" charset="0"/>
              </a:rPr>
              <a:t>distinguait</a:t>
            </a:r>
            <a:r>
              <a:rPr lang="en-US" sz="2400" i="1" dirty="0">
                <a:solidFill>
                  <a:schemeClr val="bg1"/>
                </a:solidFill>
                <a:effectLst/>
                <a:latin typeface="Times New Roman" panose="02020603050405020304" pitchFamily="18" charset="0"/>
                <a:cs typeface="Times New Roman" panose="02020603050405020304" pitchFamily="18" charset="0"/>
              </a:rPr>
              <a:t> pas </a:t>
            </a:r>
            <a:r>
              <a:rPr lang="en-US" sz="2400" i="1" dirty="0" err="1">
                <a:solidFill>
                  <a:schemeClr val="bg1"/>
                </a:solidFill>
                <a:effectLst/>
                <a:latin typeface="Times New Roman" panose="02020603050405020304" pitchFamily="18" charset="0"/>
                <a:cs typeface="Times New Roman" panose="02020603050405020304" pitchFamily="18" charset="0"/>
              </a:rPr>
              <a:t>ses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bourreaux</a:t>
            </a:r>
            <a:r>
              <a:rPr lang="en-US" sz="2400" i="1" dirty="0">
                <a:solidFill>
                  <a:schemeClr val="bg1"/>
                </a:solidFill>
                <a:effectLst/>
                <a:latin typeface="Times New Roman" panose="02020603050405020304" pitchFamily="18" charset="0"/>
                <a:cs typeface="Times New Roman" panose="02020603050405020304" pitchFamily="18" charset="0"/>
              </a:rPr>
              <a:t> et </a:t>
            </a:r>
            <a:r>
              <a:rPr lang="en-US" sz="2400" i="1" dirty="0" err="1">
                <a:solidFill>
                  <a:schemeClr val="bg1"/>
                </a:solidFill>
                <a:effectLst/>
                <a:latin typeface="Times New Roman" panose="02020603050405020304" pitchFamily="18" charset="0"/>
                <a:cs typeface="Times New Roman" panose="02020603050405020304" pitchFamily="18" charset="0"/>
              </a:rPr>
              <a:t>si</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léger</a:t>
            </a:r>
            <a:r>
              <a:rPr lang="en-US" sz="2400" i="1" dirty="0">
                <a:solidFill>
                  <a:schemeClr val="bg1"/>
                </a:solidFill>
                <a:effectLst/>
                <a:latin typeface="Times New Roman" panose="02020603050405020304" pitchFamily="18" charset="0"/>
                <a:cs typeface="Times New Roman" panose="02020603050405020304" pitchFamily="18" charset="0"/>
              </a:rPr>
              <a:t>, il </a:t>
            </a:r>
            <a:r>
              <a:rPr lang="en-US" sz="2400" i="1" dirty="0" err="1">
                <a:solidFill>
                  <a:schemeClr val="bg1"/>
                </a:solidFill>
                <a:effectLst/>
                <a:latin typeface="Times New Roman" panose="02020603050405020304" pitchFamily="18" charset="0"/>
                <a:cs typeface="Times New Roman" panose="02020603050405020304" pitchFamily="18" charset="0"/>
              </a:rPr>
              <a:t>m’a</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semblé</a:t>
            </a:r>
            <a:r>
              <a:rPr lang="en-US" sz="2400" i="1" dirty="0">
                <a:solidFill>
                  <a:schemeClr val="bg1"/>
                </a:solidFill>
                <a:effectLst/>
                <a:latin typeface="Times New Roman" panose="02020603050405020304" pitchFamily="18" charset="0"/>
                <a:cs typeface="Times New Roman" panose="02020603050405020304" pitchFamily="18" charset="0"/>
              </a:rPr>
              <a:t>, que le </a:t>
            </a:r>
            <a:r>
              <a:rPr lang="en-US" sz="2400" i="1" dirty="0" err="1">
                <a:solidFill>
                  <a:schemeClr val="bg1"/>
                </a:solidFill>
                <a:effectLst/>
                <a:latin typeface="Times New Roman" panose="02020603050405020304" pitchFamily="18" charset="0"/>
                <a:cs typeface="Times New Roman" panose="02020603050405020304" pitchFamily="18" charset="0"/>
              </a:rPr>
              <a:t>moindre</a:t>
            </a:r>
            <a:r>
              <a:rPr lang="en-US" sz="2400" i="1" dirty="0">
                <a:solidFill>
                  <a:schemeClr val="bg1"/>
                </a:solidFill>
                <a:effectLst/>
                <a:latin typeface="Times New Roman" panose="02020603050405020304" pitchFamily="18" charset="0"/>
                <a:cs typeface="Times New Roman" panose="02020603050405020304" pitchFamily="18" charset="0"/>
              </a:rPr>
              <a:t> souffle de vent </a:t>
            </a:r>
            <a:r>
              <a:rPr lang="en-US" sz="2400" i="1" dirty="0" err="1">
                <a:solidFill>
                  <a:schemeClr val="bg1"/>
                </a:solidFill>
                <a:effectLst/>
                <a:latin typeface="Times New Roman" panose="02020603050405020304" pitchFamily="18" charset="0"/>
                <a:cs typeface="Times New Roman" panose="02020603050405020304" pitchFamily="18" charset="0"/>
              </a:rPr>
              <a:t>eût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dû</a:t>
            </a:r>
            <a:r>
              <a:rPr lang="en-US" sz="2400" i="1" dirty="0">
                <a:solidFill>
                  <a:schemeClr val="bg1"/>
                </a:solidFill>
                <a:effectLst/>
                <a:latin typeface="Times New Roman" panose="02020603050405020304" pitchFamily="18" charset="0"/>
                <a:cs typeface="Times New Roman" panose="02020603050405020304" pitchFamily="18" charset="0"/>
              </a:rPr>
              <a:t> le </a:t>
            </a:r>
            <a:r>
              <a:rPr lang="en-US" sz="2400" i="1" dirty="0" err="1">
                <a:solidFill>
                  <a:schemeClr val="bg1"/>
                </a:solidFill>
                <a:effectLst/>
                <a:latin typeface="Times New Roman" panose="02020603050405020304" pitchFamily="18" charset="0"/>
                <a:cs typeface="Times New Roman" panose="02020603050405020304" pitchFamily="18" charset="0"/>
              </a:rPr>
              <a:t>soulever</a:t>
            </a:r>
            <a:r>
              <a:rPr lang="en-US" sz="2400" i="1" dirty="0">
                <a:solidFill>
                  <a:schemeClr val="bg1"/>
                </a:solidFill>
                <a:effectLst/>
                <a:latin typeface="Times New Roman" panose="02020603050405020304" pitchFamily="18" charset="0"/>
                <a:cs typeface="Times New Roman" panose="02020603050405020304" pitchFamily="18" charset="0"/>
              </a:rPr>
              <a:t> de </a:t>
            </a:r>
            <a:r>
              <a:rPr lang="en-US" sz="2400" i="1" dirty="0" err="1">
                <a:solidFill>
                  <a:schemeClr val="bg1"/>
                </a:solidFill>
                <a:effectLst/>
                <a:latin typeface="Times New Roman" panose="02020603050405020304" pitchFamily="18" charset="0"/>
                <a:cs typeface="Times New Roman" panose="02020603050405020304" pitchFamily="18" charset="0"/>
              </a:rPr>
              <a:t>terre</a:t>
            </a:r>
            <a:r>
              <a:rPr lang="en-US" sz="2400" i="1" dirty="0">
                <a:solidFill>
                  <a:schemeClr val="bg1"/>
                </a:solidFill>
                <a:effectLst/>
                <a:latin typeface="Times New Roman" panose="02020603050405020304" pitchFamily="18" charset="0"/>
                <a:cs typeface="Times New Roman" panose="02020603050405020304" pitchFamily="18" charset="0"/>
              </a:rPr>
              <a:t>."</a:t>
            </a:r>
            <a:endParaRPr lang="en-US" sz="2400" dirty="0">
              <a:solidFill>
                <a:schemeClr val="bg1"/>
              </a:solidFill>
              <a:effectLst/>
              <a:latin typeface="Times New Roman" panose="02020603050405020304" pitchFamily="18" charset="0"/>
              <a:cs typeface="Times New Roman" panose="02020603050405020304" pitchFamily="18" charset="0"/>
            </a:endParaRPr>
          </a:p>
          <a:p>
            <a:pPr fontAlgn="t">
              <a:lnSpc>
                <a:spcPct val="90000"/>
              </a:lnSpc>
              <a:spcAft>
                <a:spcPts val="600"/>
              </a:spcAft>
            </a:pPr>
            <a:endParaRPr lang="en-US" sz="2400" i="1" dirty="0">
              <a:solidFill>
                <a:schemeClr val="bg1"/>
              </a:solidFill>
              <a:latin typeface="Times New Roman" panose="02020603050405020304" pitchFamily="18" charset="0"/>
              <a:cs typeface="Times New Roman" panose="02020603050405020304" pitchFamily="18" charset="0"/>
            </a:endParaRPr>
          </a:p>
          <a:p>
            <a:pPr fontAlgn="t">
              <a:lnSpc>
                <a:spcPct val="90000"/>
              </a:lnSpc>
              <a:spcAft>
                <a:spcPts val="600"/>
              </a:spcAft>
            </a:pPr>
            <a:r>
              <a:rPr lang="en-US" sz="2400" i="1" dirty="0">
                <a:solidFill>
                  <a:schemeClr val="bg1"/>
                </a:solidFill>
                <a:effectLst/>
                <a:latin typeface="Times New Roman" panose="02020603050405020304" pitchFamily="18" charset="0"/>
                <a:cs typeface="Times New Roman" panose="02020603050405020304" pitchFamily="18" charset="0"/>
              </a:rPr>
              <a:t>« Je </a:t>
            </a:r>
            <a:r>
              <a:rPr lang="en-US" sz="2400" i="1" dirty="0" err="1">
                <a:solidFill>
                  <a:schemeClr val="bg1"/>
                </a:solidFill>
                <a:effectLst/>
                <a:latin typeface="Times New Roman" panose="02020603050405020304" pitchFamily="18" charset="0"/>
                <a:cs typeface="Times New Roman" panose="02020603050405020304" pitchFamily="18" charset="0"/>
              </a:rPr>
              <a:t>n’avais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qu’à</a:t>
            </a:r>
            <a:r>
              <a:rPr lang="en-US" sz="2400" i="1" dirty="0">
                <a:solidFill>
                  <a:schemeClr val="bg1"/>
                </a:solidFill>
                <a:effectLst/>
                <a:latin typeface="Times New Roman" panose="02020603050405020304" pitchFamily="18" charset="0"/>
                <a:cs typeface="Times New Roman" panose="02020603050405020304" pitchFamily="18" charset="0"/>
              </a:rPr>
              <a:t> presser sur la </a:t>
            </a:r>
            <a:r>
              <a:rPr lang="en-US" sz="2400" i="1" dirty="0" err="1">
                <a:solidFill>
                  <a:schemeClr val="bg1"/>
                </a:solidFill>
                <a:effectLst/>
                <a:latin typeface="Times New Roman" panose="02020603050405020304" pitchFamily="18" charset="0"/>
                <a:cs typeface="Times New Roman" panose="02020603050405020304" pitchFamily="18" charset="0"/>
              </a:rPr>
              <a:t>gâchette</a:t>
            </a:r>
            <a:r>
              <a:rPr lang="en-US" sz="2400" i="1" dirty="0">
                <a:solidFill>
                  <a:schemeClr val="bg1"/>
                </a:solidFill>
                <a:effectLst/>
                <a:latin typeface="Times New Roman" panose="02020603050405020304" pitchFamily="18" charset="0"/>
                <a:cs typeface="Times New Roman" panose="02020603050405020304" pitchFamily="18" charset="0"/>
              </a:rPr>
              <a:t> du fusil-</a:t>
            </a:r>
            <a:r>
              <a:rPr lang="en-US" sz="2400" i="1" dirty="0" err="1">
                <a:solidFill>
                  <a:schemeClr val="bg1"/>
                </a:solidFill>
                <a:effectLst/>
                <a:latin typeface="Times New Roman" panose="02020603050405020304" pitchFamily="18" charset="0"/>
                <a:cs typeface="Times New Roman" panose="02020603050405020304" pitchFamily="18" charset="0"/>
              </a:rPr>
              <a:t>mitrailleur</a:t>
            </a:r>
            <a:r>
              <a:rPr lang="en-US" sz="2400" i="1" dirty="0">
                <a:solidFill>
                  <a:schemeClr val="bg1"/>
                </a:solidFill>
                <a:effectLst/>
                <a:latin typeface="Times New Roman" panose="02020603050405020304" pitchFamily="18" charset="0"/>
                <a:cs typeface="Times New Roman" panose="02020603050405020304" pitchFamily="18" charset="0"/>
              </a:rPr>
              <a:t> et il </a:t>
            </a:r>
            <a:r>
              <a:rPr lang="en-US" sz="2400" i="1" dirty="0" err="1">
                <a:solidFill>
                  <a:schemeClr val="bg1"/>
                </a:solidFill>
                <a:effectLst/>
                <a:latin typeface="Times New Roman" panose="02020603050405020304" pitchFamily="18" charset="0"/>
                <a:cs typeface="Times New Roman" panose="02020603050405020304" pitchFamily="18" charset="0"/>
              </a:rPr>
              <a:t>pouvait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être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sauvé</a:t>
            </a:r>
            <a:r>
              <a:rPr lang="en-US" sz="2400" i="1" dirty="0">
                <a:solidFill>
                  <a:schemeClr val="bg1"/>
                </a:solidFill>
                <a:effectLst/>
                <a:latin typeface="Times New Roman" panose="02020603050405020304" pitchFamily="18" charset="0"/>
                <a:cs typeface="Times New Roman" panose="02020603050405020304" pitchFamily="18" charset="0"/>
              </a:rPr>
              <a:t> ! … Le soleil de </a:t>
            </a:r>
            <a:r>
              <a:rPr lang="en-US" sz="2400" i="1" dirty="0" err="1">
                <a:solidFill>
                  <a:schemeClr val="bg1"/>
                </a:solidFill>
                <a:effectLst/>
                <a:latin typeface="Times New Roman" panose="02020603050405020304" pitchFamily="18" charset="0"/>
                <a:cs typeface="Times New Roman" panose="02020603050405020304" pitchFamily="18" charset="0"/>
              </a:rPr>
              <a:t>juin</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glissait</a:t>
            </a:r>
            <a:r>
              <a:rPr lang="en-US" sz="2400" i="1" dirty="0">
                <a:solidFill>
                  <a:schemeClr val="bg1"/>
                </a:solidFill>
                <a:effectLst/>
                <a:latin typeface="Times New Roman" panose="02020603050405020304" pitchFamily="18" charset="0"/>
                <a:cs typeface="Times New Roman" panose="02020603050405020304" pitchFamily="18" charset="0"/>
              </a:rPr>
              <a:t> un </a:t>
            </a:r>
            <a:r>
              <a:rPr lang="en-US" sz="2400" i="1" dirty="0" err="1">
                <a:solidFill>
                  <a:schemeClr val="bg1"/>
                </a:solidFill>
                <a:effectLst/>
                <a:latin typeface="Times New Roman" panose="02020603050405020304" pitchFamily="18" charset="0"/>
                <a:cs typeface="Times New Roman" panose="02020603050405020304" pitchFamily="18" charset="0"/>
              </a:rPr>
              <a:t>froid</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polaire</a:t>
            </a:r>
            <a:r>
              <a:rPr lang="en-US" sz="2400" i="1" dirty="0">
                <a:solidFill>
                  <a:schemeClr val="bg1"/>
                </a:solidFill>
                <a:effectLst/>
                <a:latin typeface="Times New Roman" panose="02020603050405020304" pitchFamily="18" charset="0"/>
                <a:cs typeface="Times New Roman" panose="02020603050405020304" pitchFamily="18" charset="0"/>
              </a:rPr>
              <a:t> dans </a:t>
            </a:r>
            <a:r>
              <a:rPr lang="en-US" sz="2400" i="1" dirty="0" err="1">
                <a:solidFill>
                  <a:schemeClr val="bg1"/>
                </a:solidFill>
                <a:effectLst/>
                <a:latin typeface="Times New Roman" panose="02020603050405020304" pitchFamily="18" charset="0"/>
                <a:cs typeface="Times New Roman" panose="02020603050405020304" pitchFamily="18" charset="0"/>
              </a:rPr>
              <a:t>mes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os</a:t>
            </a:r>
            <a:r>
              <a:rPr lang="en-US" sz="2400" i="1" dirty="0">
                <a:solidFill>
                  <a:schemeClr val="bg1"/>
                </a:solidFill>
                <a:effectLst/>
                <a:latin typeface="Times New Roman" panose="02020603050405020304" pitchFamily="18" charset="0"/>
                <a:cs typeface="Times New Roman" panose="02020603050405020304" pitchFamily="18" charset="0"/>
              </a:rPr>
              <a:t>. Il </a:t>
            </a:r>
            <a:r>
              <a:rPr lang="en-US" sz="2400" i="1" dirty="0" err="1">
                <a:solidFill>
                  <a:schemeClr val="bg1"/>
                </a:solidFill>
                <a:effectLst/>
                <a:latin typeface="Times New Roman" panose="02020603050405020304" pitchFamily="18" charset="0"/>
                <a:cs typeface="Times New Roman" panose="02020603050405020304" pitchFamily="18" charset="0"/>
              </a:rPr>
              <a:t>est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tombé</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comme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s’il</a:t>
            </a:r>
            <a:r>
              <a:rPr lang="en-US" sz="2400" i="1" dirty="0">
                <a:solidFill>
                  <a:schemeClr val="bg1"/>
                </a:solidFill>
                <a:effectLst/>
                <a:latin typeface="Times New Roman" panose="02020603050405020304" pitchFamily="18" charset="0"/>
                <a:cs typeface="Times New Roman" panose="02020603050405020304" pitchFamily="18" charset="0"/>
              </a:rPr>
              <a:t> ne </a:t>
            </a:r>
            <a:r>
              <a:rPr lang="en-US" sz="2400" i="1" dirty="0" err="1">
                <a:solidFill>
                  <a:schemeClr val="bg1"/>
                </a:solidFill>
                <a:effectLst/>
                <a:latin typeface="Times New Roman" panose="02020603050405020304" pitchFamily="18" charset="0"/>
                <a:cs typeface="Times New Roman" panose="02020603050405020304" pitchFamily="18" charset="0"/>
              </a:rPr>
              <a:t>distinguait</a:t>
            </a:r>
            <a:r>
              <a:rPr lang="en-US" sz="2400" i="1" dirty="0">
                <a:solidFill>
                  <a:schemeClr val="bg1"/>
                </a:solidFill>
                <a:effectLst/>
                <a:latin typeface="Times New Roman" panose="02020603050405020304" pitchFamily="18" charset="0"/>
                <a:cs typeface="Times New Roman" panose="02020603050405020304" pitchFamily="18" charset="0"/>
              </a:rPr>
              <a:t> pas </a:t>
            </a:r>
            <a:r>
              <a:rPr lang="en-US" sz="2400" i="1" dirty="0" err="1">
                <a:solidFill>
                  <a:schemeClr val="bg1"/>
                </a:solidFill>
                <a:effectLst/>
                <a:latin typeface="Times New Roman" panose="02020603050405020304" pitchFamily="18" charset="0"/>
                <a:cs typeface="Times New Roman" panose="02020603050405020304" pitchFamily="18" charset="0"/>
              </a:rPr>
              <a:t>ses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bourreaux</a:t>
            </a:r>
            <a:r>
              <a:rPr lang="en-US" sz="2400" i="1" dirty="0">
                <a:solidFill>
                  <a:schemeClr val="bg1"/>
                </a:solidFill>
                <a:effectLst/>
                <a:latin typeface="Times New Roman" panose="02020603050405020304" pitchFamily="18" charset="0"/>
                <a:cs typeface="Times New Roman" panose="02020603050405020304" pitchFamily="18" charset="0"/>
              </a:rPr>
              <a:t> et </a:t>
            </a:r>
            <a:r>
              <a:rPr lang="en-US" sz="2400" i="1" dirty="0" err="1">
                <a:solidFill>
                  <a:schemeClr val="bg1"/>
                </a:solidFill>
                <a:effectLst/>
                <a:latin typeface="Times New Roman" panose="02020603050405020304" pitchFamily="18" charset="0"/>
                <a:cs typeface="Times New Roman" panose="02020603050405020304" pitchFamily="18" charset="0"/>
              </a:rPr>
              <a:t>si</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léger</a:t>
            </a:r>
            <a:r>
              <a:rPr lang="en-US" sz="2400" i="1" dirty="0">
                <a:solidFill>
                  <a:schemeClr val="bg1"/>
                </a:solidFill>
                <a:effectLst/>
                <a:latin typeface="Times New Roman" panose="02020603050405020304" pitchFamily="18" charset="0"/>
                <a:cs typeface="Times New Roman" panose="02020603050405020304" pitchFamily="18" charset="0"/>
              </a:rPr>
              <a:t>, il </a:t>
            </a:r>
            <a:r>
              <a:rPr lang="en-US" sz="2400" i="1" dirty="0" err="1">
                <a:solidFill>
                  <a:schemeClr val="bg1"/>
                </a:solidFill>
                <a:effectLst/>
                <a:latin typeface="Times New Roman" panose="02020603050405020304" pitchFamily="18" charset="0"/>
                <a:cs typeface="Times New Roman" panose="02020603050405020304" pitchFamily="18" charset="0"/>
              </a:rPr>
              <a:t>m’a</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semblé</a:t>
            </a:r>
            <a:r>
              <a:rPr lang="en-US" sz="2400" i="1" dirty="0">
                <a:solidFill>
                  <a:schemeClr val="bg1"/>
                </a:solidFill>
                <a:effectLst/>
                <a:latin typeface="Times New Roman" panose="02020603050405020304" pitchFamily="18" charset="0"/>
                <a:cs typeface="Times New Roman" panose="02020603050405020304" pitchFamily="18" charset="0"/>
              </a:rPr>
              <a:t>, que le </a:t>
            </a:r>
            <a:r>
              <a:rPr lang="en-US" sz="2400" i="1" dirty="0" err="1">
                <a:solidFill>
                  <a:schemeClr val="bg1"/>
                </a:solidFill>
                <a:effectLst/>
                <a:latin typeface="Times New Roman" panose="02020603050405020304" pitchFamily="18" charset="0"/>
                <a:cs typeface="Times New Roman" panose="02020603050405020304" pitchFamily="18" charset="0"/>
              </a:rPr>
              <a:t>moindre</a:t>
            </a:r>
            <a:r>
              <a:rPr lang="en-US" sz="2400" i="1" dirty="0">
                <a:solidFill>
                  <a:schemeClr val="bg1"/>
                </a:solidFill>
                <a:effectLst/>
                <a:latin typeface="Times New Roman" panose="02020603050405020304" pitchFamily="18" charset="0"/>
                <a:cs typeface="Times New Roman" panose="02020603050405020304" pitchFamily="18" charset="0"/>
              </a:rPr>
              <a:t> souffle de vent </a:t>
            </a:r>
            <a:r>
              <a:rPr lang="en-US" sz="2400" i="1" dirty="0" err="1">
                <a:solidFill>
                  <a:schemeClr val="bg1"/>
                </a:solidFill>
                <a:effectLst/>
                <a:latin typeface="Times New Roman" panose="02020603050405020304" pitchFamily="18" charset="0"/>
                <a:cs typeface="Times New Roman" panose="02020603050405020304" pitchFamily="18" charset="0"/>
              </a:rPr>
              <a:t>eût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dû</a:t>
            </a:r>
            <a:r>
              <a:rPr lang="en-US" sz="2400" i="1" dirty="0">
                <a:solidFill>
                  <a:schemeClr val="bg1"/>
                </a:solidFill>
                <a:effectLst/>
                <a:latin typeface="Times New Roman" panose="02020603050405020304" pitchFamily="18" charset="0"/>
                <a:cs typeface="Times New Roman" panose="02020603050405020304" pitchFamily="18" charset="0"/>
              </a:rPr>
              <a:t> le </a:t>
            </a:r>
            <a:r>
              <a:rPr lang="en-US" sz="2400" i="1" dirty="0" err="1">
                <a:solidFill>
                  <a:schemeClr val="bg1"/>
                </a:solidFill>
                <a:effectLst/>
                <a:latin typeface="Times New Roman" panose="02020603050405020304" pitchFamily="18" charset="0"/>
                <a:cs typeface="Times New Roman" panose="02020603050405020304" pitchFamily="18" charset="0"/>
              </a:rPr>
              <a:t>soulever</a:t>
            </a:r>
            <a:r>
              <a:rPr lang="en-US" sz="2400" i="1" dirty="0">
                <a:solidFill>
                  <a:schemeClr val="bg1"/>
                </a:solidFill>
                <a:effectLst/>
                <a:latin typeface="Times New Roman" panose="02020603050405020304" pitchFamily="18" charset="0"/>
                <a:cs typeface="Times New Roman" panose="02020603050405020304" pitchFamily="18" charset="0"/>
              </a:rPr>
              <a:t> de </a:t>
            </a:r>
            <a:r>
              <a:rPr lang="en-US" sz="2400" i="1" dirty="0" err="1">
                <a:solidFill>
                  <a:schemeClr val="bg1"/>
                </a:solidFill>
                <a:effectLst/>
                <a:latin typeface="Times New Roman" panose="02020603050405020304" pitchFamily="18" charset="0"/>
                <a:cs typeface="Times New Roman" panose="02020603050405020304" pitchFamily="18" charset="0"/>
              </a:rPr>
              <a:t>terre</a:t>
            </a:r>
            <a:r>
              <a:rPr lang="en-US" sz="2400" i="1" dirty="0">
                <a:solidFill>
                  <a:schemeClr val="bg1"/>
                </a:solidFill>
                <a:effectLst/>
                <a:latin typeface="Times New Roman" panose="02020603050405020304" pitchFamily="18" charset="0"/>
                <a:cs typeface="Times New Roman" panose="02020603050405020304" pitchFamily="18" charset="0"/>
              </a:rPr>
              <a:t>. Je </a:t>
            </a:r>
            <a:r>
              <a:rPr lang="en-US" sz="2400" i="1" dirty="0" err="1">
                <a:solidFill>
                  <a:schemeClr val="bg1"/>
                </a:solidFill>
                <a:effectLst/>
                <a:latin typeface="Times New Roman" panose="02020603050405020304" pitchFamily="18" charset="0"/>
                <a:cs typeface="Times New Roman" panose="02020603050405020304" pitchFamily="18" charset="0"/>
              </a:rPr>
              <a:t>n’ai</a:t>
            </a:r>
            <a:r>
              <a:rPr lang="en-US" sz="2400" i="1" dirty="0">
                <a:solidFill>
                  <a:schemeClr val="bg1"/>
                </a:solidFill>
                <a:effectLst/>
                <a:latin typeface="Times New Roman" panose="02020603050405020304" pitchFamily="18" charset="0"/>
                <a:cs typeface="Times New Roman" panose="02020603050405020304" pitchFamily="18" charset="0"/>
              </a:rPr>
              <a:t> pas </a:t>
            </a:r>
            <a:r>
              <a:rPr lang="en-US" sz="2400" i="1" dirty="0" err="1">
                <a:solidFill>
                  <a:schemeClr val="bg1"/>
                </a:solidFill>
                <a:effectLst/>
                <a:latin typeface="Times New Roman" panose="02020603050405020304" pitchFamily="18" charset="0"/>
                <a:cs typeface="Times New Roman" panose="02020603050405020304" pitchFamily="18" charset="0"/>
              </a:rPr>
              <a:t>donné</a:t>
            </a:r>
            <a:r>
              <a:rPr lang="en-US" sz="2400" i="1" dirty="0">
                <a:solidFill>
                  <a:schemeClr val="bg1"/>
                </a:solidFill>
                <a:effectLst/>
                <a:latin typeface="Times New Roman" panose="02020603050405020304" pitchFamily="18" charset="0"/>
                <a:cs typeface="Times New Roman" panose="02020603050405020304" pitchFamily="18" charset="0"/>
              </a:rPr>
              <a:t> le signal </a:t>
            </a:r>
            <a:r>
              <a:rPr lang="en-US" sz="2400" i="1" dirty="0" err="1">
                <a:solidFill>
                  <a:schemeClr val="bg1"/>
                </a:solidFill>
                <a:effectLst/>
                <a:latin typeface="Times New Roman" panose="02020603050405020304" pitchFamily="18" charset="0"/>
                <a:cs typeface="Times New Roman" panose="02020603050405020304" pitchFamily="18" charset="0"/>
              </a:rPr>
              <a:t>parce</a:t>
            </a:r>
            <a:r>
              <a:rPr lang="en-US" sz="2400" i="1" dirty="0">
                <a:solidFill>
                  <a:schemeClr val="bg1"/>
                </a:solidFill>
                <a:effectLst/>
                <a:latin typeface="Times New Roman" panose="02020603050405020304" pitchFamily="18" charset="0"/>
                <a:cs typeface="Times New Roman" panose="02020603050405020304" pitchFamily="18" charset="0"/>
              </a:rPr>
              <a:t> que </a:t>
            </a:r>
            <a:r>
              <a:rPr lang="en-US" sz="2400" i="1" dirty="0" err="1">
                <a:solidFill>
                  <a:schemeClr val="bg1"/>
                </a:solidFill>
                <a:effectLst/>
                <a:latin typeface="Times New Roman" panose="02020603050405020304" pitchFamily="18" charset="0"/>
                <a:cs typeface="Times New Roman" panose="02020603050405020304" pitchFamily="18" charset="0"/>
              </a:rPr>
              <a:t>ce</a:t>
            </a:r>
            <a:r>
              <a:rPr lang="en-US" sz="2400" i="1" dirty="0">
                <a:solidFill>
                  <a:schemeClr val="bg1"/>
                </a:solidFill>
                <a:effectLst/>
                <a:latin typeface="Times New Roman" panose="02020603050405020304" pitchFamily="18" charset="0"/>
                <a:cs typeface="Times New Roman" panose="02020603050405020304" pitchFamily="18" charset="0"/>
              </a:rPr>
              <a:t> village </a:t>
            </a:r>
            <a:r>
              <a:rPr lang="en-US" sz="2400" i="1" dirty="0" err="1">
                <a:solidFill>
                  <a:schemeClr val="bg1"/>
                </a:solidFill>
                <a:effectLst/>
                <a:latin typeface="Times New Roman" panose="02020603050405020304" pitchFamily="18" charset="0"/>
                <a:cs typeface="Times New Roman" panose="02020603050405020304" pitchFamily="18" charset="0"/>
              </a:rPr>
              <a:t>devait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être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épargné</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à</a:t>
            </a:r>
            <a:r>
              <a:rPr lang="en-US" sz="2400" i="1" dirty="0">
                <a:solidFill>
                  <a:schemeClr val="bg1"/>
                </a:solidFill>
                <a:effectLst/>
                <a:latin typeface="Times New Roman" panose="02020603050405020304" pitchFamily="18" charset="0"/>
                <a:cs typeface="Times New Roman" panose="02020603050405020304" pitchFamily="18" charset="0"/>
              </a:rPr>
              <a:t> tout prix. </a:t>
            </a:r>
            <a:r>
              <a:rPr lang="en-US" sz="2400" i="1" dirty="0" err="1">
                <a:solidFill>
                  <a:schemeClr val="bg1"/>
                </a:solidFill>
                <a:effectLst/>
                <a:latin typeface="Times New Roman" panose="02020603050405020304" pitchFamily="18" charset="0"/>
                <a:cs typeface="Times New Roman" panose="02020603050405020304" pitchFamily="18" charset="0"/>
              </a:rPr>
              <a:t>Qu’est-ce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qu’un</a:t>
            </a:r>
            <a:r>
              <a:rPr lang="en-US" sz="2400" i="1" dirty="0">
                <a:solidFill>
                  <a:schemeClr val="bg1"/>
                </a:solidFill>
                <a:effectLst/>
                <a:latin typeface="Times New Roman" panose="02020603050405020304" pitchFamily="18" charset="0"/>
                <a:cs typeface="Times New Roman" panose="02020603050405020304" pitchFamily="18" charset="0"/>
              </a:rPr>
              <a:t> village ? Un village </a:t>
            </a:r>
            <a:r>
              <a:rPr lang="en-US" sz="2400" i="1" dirty="0" err="1">
                <a:solidFill>
                  <a:schemeClr val="bg1"/>
                </a:solidFill>
                <a:effectLst/>
                <a:latin typeface="Times New Roman" panose="02020603050405020304" pitchFamily="18" charset="0"/>
                <a:cs typeface="Times New Roman" panose="02020603050405020304" pitchFamily="18" charset="0"/>
              </a:rPr>
              <a:t>pareil</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à</a:t>
            </a:r>
            <a:r>
              <a:rPr lang="en-US" sz="2400" i="1" dirty="0">
                <a:solidFill>
                  <a:schemeClr val="bg1"/>
                </a:solidFill>
                <a:effectLst/>
                <a:latin typeface="Times New Roman" panose="02020603050405020304" pitchFamily="18" charset="0"/>
                <a:cs typeface="Times New Roman" panose="02020603050405020304" pitchFamily="18" charset="0"/>
              </a:rPr>
              <a:t> un </a:t>
            </a:r>
            <a:r>
              <a:rPr lang="en-US" sz="2400" i="1" dirty="0" err="1">
                <a:solidFill>
                  <a:schemeClr val="bg1"/>
                </a:solidFill>
                <a:effectLst/>
                <a:latin typeface="Times New Roman" panose="02020603050405020304" pitchFamily="18" charset="0"/>
                <a:cs typeface="Times New Roman" panose="02020603050405020304" pitchFamily="18" charset="0"/>
              </a:rPr>
              <a:t>autre</a:t>
            </a:r>
            <a:r>
              <a:rPr lang="en-US" sz="2400" i="1" dirty="0">
                <a:solidFill>
                  <a:schemeClr val="bg1"/>
                </a:solidFill>
                <a:effectLst/>
                <a:latin typeface="Times New Roman" panose="02020603050405020304" pitchFamily="18" charset="0"/>
                <a:cs typeface="Times New Roman" panose="02020603050405020304" pitchFamily="18" charset="0"/>
              </a:rPr>
              <a:t> ? </a:t>
            </a:r>
            <a:r>
              <a:rPr lang="en-US" sz="2400" i="1" dirty="0" err="1">
                <a:solidFill>
                  <a:schemeClr val="bg1"/>
                </a:solidFill>
                <a:effectLst/>
                <a:latin typeface="Times New Roman" panose="02020603050405020304" pitchFamily="18" charset="0"/>
                <a:cs typeface="Times New Roman" panose="02020603050405020304" pitchFamily="18" charset="0"/>
              </a:rPr>
              <a:t>Peut-être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l’a</a:t>
            </a:r>
            <a:r>
              <a:rPr lang="en-US" sz="2400" i="1" dirty="0">
                <a:solidFill>
                  <a:schemeClr val="bg1"/>
                </a:solidFill>
                <a:effectLst/>
                <a:latin typeface="Times New Roman" panose="02020603050405020304" pitchFamily="18" charset="0"/>
                <a:cs typeface="Times New Roman" panose="02020603050405020304" pitchFamily="18" charset="0"/>
              </a:rPr>
              <a:t>-t-il </a:t>
            </a:r>
            <a:r>
              <a:rPr lang="en-US" sz="2400" i="1" dirty="0" err="1">
                <a:solidFill>
                  <a:schemeClr val="bg1"/>
                </a:solidFill>
                <a:effectLst/>
                <a:latin typeface="Times New Roman" panose="02020603050405020304" pitchFamily="18" charset="0"/>
                <a:cs typeface="Times New Roman" panose="02020603050405020304" pitchFamily="18" charset="0"/>
              </a:rPr>
              <a:t>su</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lui</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à</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cet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ultime</a:t>
            </a:r>
            <a:r>
              <a:rPr lang="en-US" sz="2400" i="1" dirty="0">
                <a:solidFill>
                  <a:schemeClr val="bg1"/>
                </a:solidFill>
                <a:effectLst/>
                <a:latin typeface="Times New Roman" panose="02020603050405020304" pitchFamily="18" charset="0"/>
                <a:cs typeface="Times New Roman" panose="02020603050405020304" pitchFamily="18" charset="0"/>
              </a:rPr>
              <a:t> instant ? »</a:t>
            </a:r>
            <a:endParaRPr lang="en-US" sz="2400" dirty="0">
              <a:solidFill>
                <a:schemeClr val="bg1"/>
              </a:solidFill>
              <a:effectLst/>
              <a:latin typeface="Times New Roman" panose="02020603050405020304" pitchFamily="18" charset="0"/>
              <a:cs typeface="Times New Roman" panose="02020603050405020304" pitchFamily="18" charset="0"/>
            </a:endParaRPr>
          </a:p>
        </p:txBody>
      </p:sp>
      <p:sp>
        <p:nvSpPr>
          <p:cNvPr id="16"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 2" descr="Une image contenant Visage humain, personne, portrait, habits&#10;&#10;Description générée automatiquement">
            <a:extLst>
              <a:ext uri="{FF2B5EF4-FFF2-40B4-BE49-F238E27FC236}">
                <a16:creationId xmlns:a16="http://schemas.microsoft.com/office/drawing/2014/main" id="{A26D6272-D2CE-4943-97D5-D15F0626DA13}"/>
              </a:ext>
            </a:extLst>
          </p:cNvPr>
          <p:cNvPicPr>
            <a:picLocks noChangeAspect="1"/>
          </p:cNvPicPr>
          <p:nvPr/>
        </p:nvPicPr>
        <p:blipFill>
          <a:blip r:embed="rId2"/>
          <a:stretch>
            <a:fillRect/>
          </a:stretch>
        </p:blipFill>
        <p:spPr>
          <a:xfrm>
            <a:off x="7328164" y="909081"/>
            <a:ext cx="3666136" cy="5071731"/>
          </a:xfrm>
          <a:prstGeom prst="rect">
            <a:avLst/>
          </a:prstGeom>
        </p:spPr>
      </p:pic>
      <p:sp>
        <p:nvSpPr>
          <p:cNvPr id="5" name="ZoneTexte 4">
            <a:extLst>
              <a:ext uri="{FF2B5EF4-FFF2-40B4-BE49-F238E27FC236}">
                <a16:creationId xmlns:a16="http://schemas.microsoft.com/office/drawing/2014/main" id="{5688568A-C073-FA4C-92CB-3B4F2B5FDB39}"/>
              </a:ext>
            </a:extLst>
          </p:cNvPr>
          <p:cNvSpPr txBox="1"/>
          <p:nvPr/>
        </p:nvSpPr>
        <p:spPr>
          <a:xfrm>
            <a:off x="7547676" y="6090834"/>
            <a:ext cx="3446624" cy="400110"/>
          </a:xfrm>
          <a:prstGeom prst="rect">
            <a:avLst/>
          </a:prstGeom>
          <a:noFill/>
        </p:spPr>
        <p:txBody>
          <a:bodyPr wrap="square" rtlCol="0">
            <a:spAutoFit/>
          </a:bodyPr>
          <a:lstStyle/>
          <a:p>
            <a:pPr algn="ctr"/>
            <a:r>
              <a:rPr lang="fr-FR" sz="2000" dirty="0">
                <a:solidFill>
                  <a:schemeClr val="bg1"/>
                </a:solidFill>
                <a:latin typeface="Times New Roman" panose="02020603050405020304" pitchFamily="18" charset="0"/>
                <a:cs typeface="Times New Roman" panose="02020603050405020304" pitchFamily="18" charset="0"/>
              </a:rPr>
              <a:t>Roger Bernard</a:t>
            </a:r>
          </a:p>
        </p:txBody>
      </p:sp>
    </p:spTree>
    <p:extLst>
      <p:ext uri="{BB962C8B-B14F-4D97-AF65-F5344CB8AC3E}">
        <p14:creationId xmlns:p14="http://schemas.microsoft.com/office/powerpoint/2010/main" val="3518406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9656F20-F3F8-DF43-9A16-078CA8902DFC}"/>
              </a:ext>
            </a:extLst>
          </p:cNvPr>
          <p:cNvSpPr txBox="1"/>
          <p:nvPr/>
        </p:nvSpPr>
        <p:spPr>
          <a:xfrm>
            <a:off x="511444" y="681925"/>
            <a:ext cx="11143281" cy="4955203"/>
          </a:xfrm>
          <a:prstGeom prst="rect">
            <a:avLst/>
          </a:prstGeom>
          <a:noFill/>
        </p:spPr>
        <p:txBody>
          <a:bodyPr wrap="square" rtlCol="0">
            <a:spAutoFit/>
          </a:bodyPr>
          <a:lstStyle/>
          <a:p>
            <a:pPr algn="ctr"/>
            <a:r>
              <a:rPr lang="fr-FR" sz="3200" b="1" dirty="0">
                <a:solidFill>
                  <a:schemeClr val="bg1"/>
                </a:solidFill>
                <a:latin typeface="Times New Roman" panose="02020603050405020304" pitchFamily="18" charset="0"/>
                <a:cs typeface="Times New Roman" panose="02020603050405020304" pitchFamily="18" charset="0"/>
              </a:rPr>
              <a:t>LA POESIE, pourvoyeuse de vérité</a:t>
            </a:r>
          </a:p>
          <a:p>
            <a:pPr algn="ctr"/>
            <a:endParaRPr lang="fr-FR" sz="3200" b="1" dirty="0">
              <a:solidFill>
                <a:schemeClr val="bg1"/>
              </a:solidFill>
              <a:latin typeface="Times New Roman" panose="02020603050405020304" pitchFamily="18" charset="0"/>
              <a:cs typeface="Times New Roman" panose="02020603050405020304" pitchFamily="18" charset="0"/>
            </a:endParaRPr>
          </a:p>
          <a:p>
            <a:pPr algn="just"/>
            <a:endParaRPr lang="fr-FR" sz="2800" b="1" dirty="0">
              <a:solidFill>
                <a:schemeClr val="bg1"/>
              </a:solidFill>
              <a:latin typeface="Times New Roman" panose="02020603050405020304" pitchFamily="18" charset="0"/>
              <a:cs typeface="Times New Roman" panose="02020603050405020304" pitchFamily="18" charset="0"/>
            </a:endParaRPr>
          </a:p>
          <a:p>
            <a:pPr algn="just"/>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Le dessein de la poésie étant de nous rendre souverain en nous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impersonnalisant</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nous touchons, grâce au poème, à la plénitude de ce qui n’était qu’esquissé ou déformé par les vantardises de l’individu. »</a:t>
            </a:r>
            <a:endParaRPr lang="fr-FR"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2800" b="1" dirty="0">
              <a:solidFill>
                <a:schemeClr val="bg1"/>
              </a:solidFill>
              <a:latin typeface="Times New Roman" panose="02020603050405020304" pitchFamily="18" charset="0"/>
              <a:cs typeface="Times New Roman" panose="02020603050405020304" pitchFamily="18" charset="0"/>
            </a:endParaRPr>
          </a:p>
          <a:p>
            <a:pPr algn="just"/>
            <a:endParaRPr lang="fr-FR" sz="2800" b="1" dirty="0">
              <a:solidFill>
                <a:schemeClr val="bg1"/>
              </a:solidFill>
              <a:latin typeface="Times New Roman" panose="02020603050405020304" pitchFamily="18" charset="0"/>
              <a:cs typeface="Times New Roman" panose="02020603050405020304" pitchFamily="18" charset="0"/>
            </a:endParaRPr>
          </a:p>
          <a:p>
            <a:pPr algn="just"/>
            <a:r>
              <a:rPr lang="fr-FR" sz="2800" i="1" dirty="0">
                <a:solidFill>
                  <a:schemeClr val="bg1"/>
                </a:solidFill>
                <a:effectLst/>
                <a:latin typeface="Times New Roman" panose="02020603050405020304" pitchFamily="18" charset="0"/>
                <a:ea typeface="Times New Roman" panose="02020603050405020304" pitchFamily="18" charset="0"/>
              </a:rPr>
              <a:t>« La liberté naît, la nuit, n’importe où, dans un trou de mur, sur le passage des vents glacés. Les étoiles sont acides et vertes en été ; l’hiver elles offrent à notre main leur pleine jeunesse mûrie.</a:t>
            </a:r>
            <a:r>
              <a:rPr lang="fr-FR" sz="2800" i="1" dirty="0">
                <a:solidFill>
                  <a:schemeClr val="bg1"/>
                </a:solidFill>
                <a:latin typeface="Times New Roman" panose="02020603050405020304" pitchFamily="18" charset="0"/>
                <a:ea typeface="Times New Roman" panose="02020603050405020304" pitchFamily="18" charset="0"/>
              </a:rPr>
              <a:t> »</a:t>
            </a:r>
            <a:endParaRPr lang="fr-FR"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0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AB400EA5-6D5C-D440-BE65-EA68671AC038}"/>
              </a:ext>
            </a:extLst>
          </p:cNvPr>
          <p:cNvSpPr txBox="1"/>
          <p:nvPr/>
        </p:nvSpPr>
        <p:spPr>
          <a:xfrm>
            <a:off x="108863" y="4600120"/>
            <a:ext cx="3931054" cy="182235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dirty="0">
                <a:solidFill>
                  <a:srgbClr val="011893"/>
                </a:solidFill>
                <a:latin typeface="Times New Roman" panose="02020603050405020304" pitchFamily="18" charset="0"/>
                <a:ea typeface="+mj-ea"/>
                <a:cs typeface="Times New Roman" panose="02020603050405020304" pitchFamily="18" charset="0"/>
              </a:rPr>
              <a:t>René Char et Albert Camus</a:t>
            </a:r>
          </a:p>
        </p:txBody>
      </p:sp>
      <p:pic>
        <p:nvPicPr>
          <p:cNvPr id="7" name="Image 6" descr="Une image contenant habits, personne, Visage humain, homme&#10;&#10;Description générée automatiquement">
            <a:extLst>
              <a:ext uri="{FF2B5EF4-FFF2-40B4-BE49-F238E27FC236}">
                <a16:creationId xmlns:a16="http://schemas.microsoft.com/office/drawing/2014/main" id="{7FE195E8-FEE7-534C-B4C5-3542BE721998}"/>
              </a:ext>
            </a:extLst>
          </p:cNvPr>
          <p:cNvPicPr>
            <a:picLocks noChangeAspect="1"/>
          </p:cNvPicPr>
          <p:nvPr/>
        </p:nvPicPr>
        <p:blipFill>
          <a:blip r:embed="rId2"/>
          <a:srcRect t="17907" b="17907"/>
          <a:stretch/>
        </p:blipFill>
        <p:spPr>
          <a:xfrm>
            <a:off x="20" y="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solidFill>
            <a:srgbClr val="011893"/>
          </a:solidFill>
        </p:spPr>
      </p:pic>
      <p:sp>
        <p:nvSpPr>
          <p:cNvPr id="3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005D04B7-4470-8C4C-85D0-8789AC44C470}"/>
              </a:ext>
            </a:extLst>
          </p:cNvPr>
          <p:cNvSpPr txBox="1"/>
          <p:nvPr/>
        </p:nvSpPr>
        <p:spPr>
          <a:xfrm>
            <a:off x="4443047" y="4689231"/>
            <a:ext cx="7640090" cy="1910861"/>
          </a:xfrm>
          <a:prstGeom prst="rect">
            <a:avLst/>
          </a:prstGeom>
        </p:spPr>
        <p:txBody>
          <a:bodyPr vert="horz" lIns="91440" tIns="45720" rIns="91440" bIns="45720" rtlCol="0" anchor="ctr">
            <a:noAutofit/>
          </a:bodyPr>
          <a:lstStyle/>
          <a:p>
            <a:pPr algn="just">
              <a:lnSpc>
                <a:spcPct val="90000"/>
              </a:lnSpc>
              <a:spcAft>
                <a:spcPts val="600"/>
              </a:spcAft>
            </a:pPr>
            <a:r>
              <a:rPr lang="en-US" sz="2000" b="0" i="1" dirty="0">
                <a:solidFill>
                  <a:srgbClr val="011893"/>
                </a:solidFill>
                <a:effectLst/>
                <a:latin typeface="Times New Roman" panose="02020603050405020304" pitchFamily="18" charset="0"/>
                <a:cs typeface="Times New Roman" panose="02020603050405020304" pitchFamily="18" charset="0"/>
              </a:rPr>
              <a:t>« René Char </a:t>
            </a:r>
            <a:r>
              <a:rPr lang="en-US" sz="2000" b="0" i="1" dirty="0" err="1">
                <a:solidFill>
                  <a:srgbClr val="011893"/>
                </a:solidFill>
                <a:effectLst/>
                <a:latin typeface="Times New Roman" panose="02020603050405020304" pitchFamily="18" charset="0"/>
                <a:cs typeface="Times New Roman" panose="02020603050405020304" pitchFamily="18" charset="0"/>
              </a:rPr>
              <a:t>est</a:t>
            </a:r>
            <a:r>
              <a:rPr lang="en-US" sz="2000" b="0" i="1" dirty="0">
                <a:solidFill>
                  <a:srgbClr val="011893"/>
                </a:solidFill>
                <a:effectLst/>
                <a:latin typeface="Times New Roman" panose="02020603050405020304" pitchFamily="18" charset="0"/>
                <a:cs typeface="Times New Roman" panose="02020603050405020304" pitchFamily="18" charset="0"/>
              </a:rPr>
              <a:t> le plus grand </a:t>
            </a:r>
            <a:r>
              <a:rPr lang="en-US" sz="2000" b="0" i="1" dirty="0" err="1">
                <a:solidFill>
                  <a:srgbClr val="011893"/>
                </a:solidFill>
                <a:effectLst/>
                <a:latin typeface="Times New Roman" panose="02020603050405020304" pitchFamily="18" charset="0"/>
                <a:cs typeface="Times New Roman" panose="02020603050405020304" pitchFamily="18" charset="0"/>
              </a:rPr>
              <a:t>événement</a:t>
            </a:r>
            <a:r>
              <a:rPr lang="en-US" sz="2000" b="0" i="1" dirty="0">
                <a:solidFill>
                  <a:srgbClr val="011893"/>
                </a:solidFill>
                <a:effectLst/>
                <a:latin typeface="Times New Roman" panose="02020603050405020304" pitchFamily="18" charset="0"/>
                <a:cs typeface="Times New Roman" panose="02020603050405020304" pitchFamily="18" charset="0"/>
              </a:rPr>
              <a:t> dans la </a:t>
            </a:r>
            <a:r>
              <a:rPr lang="en-US" sz="2000" b="0" i="1" dirty="0" err="1">
                <a:solidFill>
                  <a:srgbClr val="011893"/>
                </a:solidFill>
                <a:effectLst/>
                <a:latin typeface="Times New Roman" panose="02020603050405020304" pitchFamily="18" charset="0"/>
                <a:cs typeface="Times New Roman" panose="02020603050405020304" pitchFamily="18" charset="0"/>
              </a:rPr>
              <a:t>poésie</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française</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depuis</a:t>
            </a:r>
            <a:r>
              <a:rPr lang="en-US" sz="2000" b="0" i="1" dirty="0">
                <a:solidFill>
                  <a:srgbClr val="011893"/>
                </a:solidFill>
                <a:effectLst/>
                <a:latin typeface="Times New Roman" panose="02020603050405020304" pitchFamily="18" charset="0"/>
                <a:cs typeface="Times New Roman" panose="02020603050405020304" pitchFamily="18" charset="0"/>
              </a:rPr>
              <a:t> Rimbaud. De </a:t>
            </a:r>
            <a:r>
              <a:rPr lang="en-US" sz="2000" b="0" i="1" dirty="0" err="1">
                <a:solidFill>
                  <a:srgbClr val="011893"/>
                </a:solidFill>
                <a:effectLst/>
                <a:latin typeface="Times New Roman" panose="02020603050405020304" pitchFamily="18" charset="0"/>
                <a:cs typeface="Times New Roman" panose="02020603050405020304" pitchFamily="18" charset="0"/>
              </a:rPr>
              <a:t>nos</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jours</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c’est</a:t>
            </a:r>
            <a:r>
              <a:rPr lang="en-US" sz="2000" b="0" i="1" dirty="0">
                <a:solidFill>
                  <a:srgbClr val="011893"/>
                </a:solidFill>
                <a:effectLst/>
                <a:latin typeface="Times New Roman" panose="02020603050405020304" pitchFamily="18" charset="0"/>
                <a:cs typeface="Times New Roman" panose="02020603050405020304" pitchFamily="18" charset="0"/>
              </a:rPr>
              <a:t> le </a:t>
            </a:r>
            <a:r>
              <a:rPr lang="en-US" sz="2000" b="0" i="1" dirty="0" err="1">
                <a:solidFill>
                  <a:srgbClr val="011893"/>
                </a:solidFill>
                <a:effectLst/>
                <a:latin typeface="Times New Roman" panose="02020603050405020304" pitchFamily="18" charset="0"/>
                <a:cs typeface="Times New Roman" panose="02020603050405020304" pitchFamily="18" charset="0"/>
              </a:rPr>
              <a:t>poète</a:t>
            </a:r>
            <a:r>
              <a:rPr lang="en-US" sz="2000" b="0" i="1" dirty="0">
                <a:solidFill>
                  <a:srgbClr val="011893"/>
                </a:solidFill>
                <a:effectLst/>
                <a:latin typeface="Times New Roman" panose="02020603050405020304" pitchFamily="18" charset="0"/>
                <a:cs typeface="Times New Roman" panose="02020603050405020304" pitchFamily="18" charset="0"/>
              </a:rPr>
              <a:t> qui </a:t>
            </a:r>
            <a:r>
              <a:rPr lang="en-US" sz="2000" b="0" i="1" dirty="0" err="1">
                <a:solidFill>
                  <a:srgbClr val="011893"/>
                </a:solidFill>
                <a:effectLst/>
                <a:latin typeface="Times New Roman" panose="02020603050405020304" pitchFamily="18" charset="0"/>
                <a:cs typeface="Times New Roman" panose="02020603050405020304" pitchFamily="18" charset="0"/>
              </a:rPr>
              <a:t>en</a:t>
            </a:r>
            <a:r>
              <a:rPr lang="en-US" sz="2000" b="0" i="1" dirty="0">
                <a:solidFill>
                  <a:srgbClr val="011893"/>
                </a:solidFill>
                <a:effectLst/>
                <a:latin typeface="Times New Roman" panose="02020603050405020304" pitchFamily="18" charset="0"/>
                <a:cs typeface="Times New Roman" panose="02020603050405020304" pitchFamily="18" charset="0"/>
              </a:rPr>
              <a:t> France </a:t>
            </a:r>
            <a:r>
              <a:rPr lang="en-US" sz="2000" b="0" i="1" dirty="0" err="1">
                <a:solidFill>
                  <a:srgbClr val="011893"/>
                </a:solidFill>
                <a:effectLst/>
                <a:latin typeface="Times New Roman" panose="02020603050405020304" pitchFamily="18" charset="0"/>
                <a:cs typeface="Times New Roman" panose="02020603050405020304" pitchFamily="18" charset="0"/>
              </a:rPr>
              <a:t>élève</a:t>
            </a:r>
            <a:r>
              <a:rPr lang="en-US" sz="2000" b="0" i="1" dirty="0">
                <a:solidFill>
                  <a:srgbClr val="011893"/>
                </a:solidFill>
                <a:effectLst/>
                <a:latin typeface="Times New Roman" panose="02020603050405020304" pitchFamily="18" charset="0"/>
                <a:cs typeface="Times New Roman" panose="02020603050405020304" pitchFamily="18" charset="0"/>
              </a:rPr>
              <a:t> le plus haut son chant et qui communique la plus </a:t>
            </a:r>
            <a:r>
              <a:rPr lang="en-US" sz="2000" b="0" i="1" dirty="0" err="1">
                <a:solidFill>
                  <a:srgbClr val="011893"/>
                </a:solidFill>
                <a:effectLst/>
                <a:latin typeface="Times New Roman" panose="02020603050405020304" pitchFamily="18" charset="0"/>
                <a:cs typeface="Times New Roman" panose="02020603050405020304" pitchFamily="18" charset="0"/>
              </a:rPr>
              <a:t>grande</a:t>
            </a:r>
            <a:r>
              <a:rPr lang="en-US" sz="2000" b="0" i="1" dirty="0">
                <a:solidFill>
                  <a:srgbClr val="011893"/>
                </a:solidFill>
                <a:effectLst/>
                <a:latin typeface="Times New Roman" panose="02020603050405020304" pitchFamily="18" charset="0"/>
                <a:cs typeface="Times New Roman" panose="02020603050405020304" pitchFamily="18" charset="0"/>
              </a:rPr>
              <a:t> richesse </a:t>
            </a:r>
            <a:r>
              <a:rPr lang="en-US" sz="2000" b="0" i="1" dirty="0" err="1">
                <a:solidFill>
                  <a:srgbClr val="011893"/>
                </a:solidFill>
                <a:effectLst/>
                <a:latin typeface="Times New Roman" panose="02020603050405020304" pitchFamily="18" charset="0"/>
                <a:cs typeface="Times New Roman" panose="02020603050405020304" pitchFamily="18" charset="0"/>
              </a:rPr>
              <a:t>humaine</a:t>
            </a:r>
            <a:r>
              <a:rPr lang="en-US" sz="2000" b="0" i="1" dirty="0">
                <a:solidFill>
                  <a:srgbClr val="011893"/>
                </a:solidFill>
                <a:effectLst/>
                <a:latin typeface="Times New Roman" panose="02020603050405020304" pitchFamily="18" charset="0"/>
                <a:cs typeface="Times New Roman" panose="02020603050405020304" pitchFamily="18" charset="0"/>
              </a:rPr>
              <a:t>. Et </a:t>
            </a:r>
            <a:r>
              <a:rPr lang="en-US" sz="2000" b="0" i="1" dirty="0" err="1">
                <a:solidFill>
                  <a:srgbClr val="011893"/>
                </a:solidFill>
                <a:effectLst/>
                <a:latin typeface="Times New Roman" panose="02020603050405020304" pitchFamily="18" charset="0"/>
                <a:cs typeface="Times New Roman" panose="02020603050405020304" pitchFamily="18" charset="0"/>
              </a:rPr>
              <a:t>quand</a:t>
            </a:r>
            <a:r>
              <a:rPr lang="en-US" sz="2000" b="0" i="1" dirty="0">
                <a:solidFill>
                  <a:srgbClr val="011893"/>
                </a:solidFill>
                <a:effectLst/>
                <a:latin typeface="Times New Roman" panose="02020603050405020304" pitchFamily="18" charset="0"/>
                <a:cs typeface="Times New Roman" panose="02020603050405020304" pitchFamily="18" charset="0"/>
              </a:rPr>
              <a:t> on parle de </a:t>
            </a:r>
            <a:r>
              <a:rPr lang="en-US" sz="2000" b="0" i="1" dirty="0" err="1">
                <a:solidFill>
                  <a:srgbClr val="011893"/>
                </a:solidFill>
                <a:effectLst/>
                <a:latin typeface="Times New Roman" panose="02020603050405020304" pitchFamily="18" charset="0"/>
                <a:cs typeface="Times New Roman" panose="02020603050405020304" pitchFamily="18" charset="0"/>
              </a:rPr>
              <a:t>poésie</a:t>
            </a:r>
            <a:r>
              <a:rPr lang="en-US" sz="2000" b="0" i="1" dirty="0">
                <a:solidFill>
                  <a:srgbClr val="011893"/>
                </a:solidFill>
                <a:effectLst/>
                <a:latin typeface="Times New Roman" panose="02020603050405020304" pitchFamily="18" charset="0"/>
                <a:cs typeface="Times New Roman" panose="02020603050405020304" pitchFamily="18" charset="0"/>
              </a:rPr>
              <a:t>, on </a:t>
            </a:r>
            <a:r>
              <a:rPr lang="en-US" sz="2000" b="0" i="1" dirty="0" err="1">
                <a:solidFill>
                  <a:srgbClr val="011893"/>
                </a:solidFill>
                <a:effectLst/>
                <a:latin typeface="Times New Roman" panose="02020603050405020304" pitchFamily="18" charset="0"/>
                <a:cs typeface="Times New Roman" panose="02020603050405020304" pitchFamily="18" charset="0"/>
              </a:rPr>
              <a:t>est</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près</a:t>
            </a:r>
            <a:r>
              <a:rPr lang="en-US" sz="2000" b="0" i="1" dirty="0">
                <a:solidFill>
                  <a:srgbClr val="011893"/>
                </a:solidFill>
                <a:effectLst/>
                <a:latin typeface="Times New Roman" panose="02020603050405020304" pitchFamily="18" charset="0"/>
                <a:cs typeface="Times New Roman" panose="02020603050405020304" pitchFamily="18" charset="0"/>
              </a:rPr>
              <a:t> de </a:t>
            </a:r>
            <a:r>
              <a:rPr lang="en-US" sz="2000" b="0" i="1" dirty="0" err="1">
                <a:solidFill>
                  <a:srgbClr val="011893"/>
                </a:solidFill>
                <a:effectLst/>
                <a:latin typeface="Times New Roman" panose="02020603050405020304" pitchFamily="18" charset="0"/>
                <a:cs typeface="Times New Roman" panose="02020603050405020304" pitchFamily="18" charset="0"/>
              </a:rPr>
              <a:t>l’amour</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cette</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grande</a:t>
            </a:r>
            <a:r>
              <a:rPr lang="en-US" sz="2000" b="0" i="1" dirty="0">
                <a:solidFill>
                  <a:srgbClr val="011893"/>
                </a:solidFill>
                <a:effectLst/>
                <a:latin typeface="Times New Roman" panose="02020603050405020304" pitchFamily="18" charset="0"/>
                <a:cs typeface="Times New Roman" panose="02020603050405020304" pitchFamily="18" charset="0"/>
              </a:rPr>
              <a:t> force que </a:t>
            </a:r>
            <a:r>
              <a:rPr lang="en-US" sz="2000" b="0" i="1" dirty="0" err="1">
                <a:solidFill>
                  <a:srgbClr val="011893"/>
                </a:solidFill>
                <a:effectLst/>
                <a:latin typeface="Times New Roman" panose="02020603050405020304" pitchFamily="18" charset="0"/>
                <a:cs typeface="Times New Roman" panose="02020603050405020304" pitchFamily="18" charset="0"/>
              </a:rPr>
              <a:t>l’on</a:t>
            </a:r>
            <a:r>
              <a:rPr lang="en-US" sz="2000" b="0" i="1" dirty="0">
                <a:solidFill>
                  <a:srgbClr val="011893"/>
                </a:solidFill>
                <a:effectLst/>
                <a:latin typeface="Times New Roman" panose="02020603050405020304" pitchFamily="18" charset="0"/>
                <a:cs typeface="Times New Roman" panose="02020603050405020304" pitchFamily="18" charset="0"/>
              </a:rPr>
              <a:t> ne </a:t>
            </a:r>
            <a:r>
              <a:rPr lang="en-US" sz="2000" b="0" i="1" dirty="0" err="1">
                <a:solidFill>
                  <a:srgbClr val="011893"/>
                </a:solidFill>
                <a:effectLst/>
                <a:latin typeface="Times New Roman" panose="02020603050405020304" pitchFamily="18" charset="0"/>
                <a:cs typeface="Times New Roman" panose="02020603050405020304" pitchFamily="18" charset="0"/>
              </a:rPr>
              <a:t>peut</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remplacer</a:t>
            </a:r>
            <a:r>
              <a:rPr lang="en-US" sz="2000" b="0" i="1" dirty="0">
                <a:solidFill>
                  <a:srgbClr val="011893"/>
                </a:solidFill>
                <a:effectLst/>
                <a:latin typeface="Times New Roman" panose="02020603050405020304" pitchFamily="18" charset="0"/>
                <a:cs typeface="Times New Roman" panose="02020603050405020304" pitchFamily="18" charset="0"/>
              </a:rPr>
              <a:t> par </a:t>
            </a:r>
            <a:r>
              <a:rPr lang="en-US" sz="2000" b="0" i="1" dirty="0" err="1">
                <a:solidFill>
                  <a:srgbClr val="011893"/>
                </a:solidFill>
                <a:effectLst/>
                <a:latin typeface="Times New Roman" panose="02020603050405020304" pitchFamily="18" charset="0"/>
                <a:cs typeface="Times New Roman" panose="02020603050405020304" pitchFamily="18" charset="0"/>
              </a:rPr>
              <a:t>l’argent</a:t>
            </a:r>
            <a:r>
              <a:rPr lang="en-US" sz="2000" b="0" i="1" dirty="0">
                <a:solidFill>
                  <a:srgbClr val="011893"/>
                </a:solidFill>
                <a:effectLst/>
                <a:latin typeface="Times New Roman" panose="02020603050405020304" pitchFamily="18" charset="0"/>
                <a:cs typeface="Times New Roman" panose="02020603050405020304" pitchFamily="18" charset="0"/>
              </a:rPr>
              <a:t> qui </a:t>
            </a:r>
            <a:r>
              <a:rPr lang="en-US" sz="2000" b="0" i="1" dirty="0" err="1">
                <a:solidFill>
                  <a:srgbClr val="011893"/>
                </a:solidFill>
                <a:effectLst/>
                <a:latin typeface="Times New Roman" panose="02020603050405020304" pitchFamily="18" charset="0"/>
                <a:cs typeface="Times New Roman" panose="02020603050405020304" pitchFamily="18" charset="0"/>
              </a:rPr>
              <a:t>est</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vil</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ni</a:t>
            </a:r>
            <a:r>
              <a:rPr lang="en-US" sz="2000" b="0" i="1" dirty="0">
                <a:solidFill>
                  <a:srgbClr val="011893"/>
                </a:solidFill>
                <a:effectLst/>
                <a:latin typeface="Times New Roman" panose="02020603050405020304" pitchFamily="18" charset="0"/>
                <a:cs typeface="Times New Roman" panose="02020603050405020304" pitchFamily="18" charset="0"/>
              </a:rPr>
              <a:t> par </a:t>
            </a:r>
            <a:r>
              <a:rPr lang="en-US" sz="2000" b="0" i="1" dirty="0" err="1">
                <a:solidFill>
                  <a:srgbClr val="011893"/>
                </a:solidFill>
                <a:effectLst/>
                <a:latin typeface="Times New Roman" panose="02020603050405020304" pitchFamily="18" charset="0"/>
                <a:cs typeface="Times New Roman" panose="02020603050405020304" pitchFamily="18" charset="0"/>
              </a:rPr>
              <a:t>cette</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malheureuse</a:t>
            </a:r>
            <a:r>
              <a:rPr lang="en-US" sz="2000" b="0" i="1" dirty="0">
                <a:solidFill>
                  <a:srgbClr val="011893"/>
                </a:solidFill>
                <a:effectLst/>
                <a:latin typeface="Times New Roman" panose="02020603050405020304" pitchFamily="18" charset="0"/>
                <a:cs typeface="Times New Roman" panose="02020603050405020304" pitchFamily="18" charset="0"/>
              </a:rPr>
              <a:t> chose </a:t>
            </a:r>
            <a:r>
              <a:rPr lang="en-US" sz="2000" b="0" i="1" dirty="0" err="1">
                <a:solidFill>
                  <a:srgbClr val="011893"/>
                </a:solidFill>
                <a:effectLst/>
                <a:latin typeface="Times New Roman" panose="02020603050405020304" pitchFamily="18" charset="0"/>
                <a:cs typeface="Times New Roman" panose="02020603050405020304" pitchFamily="18" charset="0"/>
              </a:rPr>
              <a:t>qu’on</a:t>
            </a:r>
            <a:r>
              <a:rPr lang="en-US" sz="2000" b="0" i="1" dirty="0">
                <a:solidFill>
                  <a:srgbClr val="011893"/>
                </a:solidFill>
                <a:effectLst/>
                <a:latin typeface="Times New Roman" panose="02020603050405020304" pitchFamily="18" charset="0"/>
                <a:cs typeface="Times New Roman" panose="02020603050405020304" pitchFamily="18" charset="0"/>
              </a:rPr>
              <a:t> </a:t>
            </a:r>
            <a:r>
              <a:rPr lang="en-US" sz="2000" b="0" i="1" dirty="0" err="1">
                <a:solidFill>
                  <a:srgbClr val="011893"/>
                </a:solidFill>
                <a:effectLst/>
                <a:latin typeface="Times New Roman" panose="02020603050405020304" pitchFamily="18" charset="0"/>
                <a:cs typeface="Times New Roman" panose="02020603050405020304" pitchFamily="18" charset="0"/>
              </a:rPr>
              <a:t>appelle</a:t>
            </a:r>
            <a:r>
              <a:rPr lang="en-US" sz="2000" b="0" i="1" dirty="0">
                <a:solidFill>
                  <a:srgbClr val="011893"/>
                </a:solidFill>
                <a:effectLst/>
                <a:latin typeface="Times New Roman" panose="02020603050405020304" pitchFamily="18" charset="0"/>
                <a:cs typeface="Times New Roman" panose="02020603050405020304" pitchFamily="18" charset="0"/>
              </a:rPr>
              <a:t> la morale. »</a:t>
            </a:r>
            <a:endParaRPr lang="en-US" sz="2000" i="1" dirty="0">
              <a:solidFill>
                <a:srgbClr val="0118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890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habits, peinture, personne, homme&#10;&#10;Description générée automatiquement">
            <a:extLst>
              <a:ext uri="{FF2B5EF4-FFF2-40B4-BE49-F238E27FC236}">
                <a16:creationId xmlns:a16="http://schemas.microsoft.com/office/drawing/2014/main" id="{1E76F397-AE6C-2341-AE19-5AAF0B1CC2D4}"/>
              </a:ext>
            </a:extLst>
          </p:cNvPr>
          <p:cNvPicPr>
            <a:picLocks noChangeAspect="1"/>
          </p:cNvPicPr>
          <p:nvPr/>
        </p:nvPicPr>
        <p:blipFill>
          <a:blip r:embed="rId2"/>
          <a:srcRect l="15661" r="13488" b="-1"/>
          <a:stretch/>
        </p:blipFill>
        <p:spPr>
          <a:xfrm>
            <a:off x="4193795" y="0"/>
            <a:ext cx="7998205" cy="6858000"/>
          </a:xfrm>
          <a:prstGeom prst="rect">
            <a:avLst/>
          </a:prstGeom>
        </p:spPr>
      </p:pic>
      <p:pic>
        <p:nvPicPr>
          <p:cNvPr id="2" name="Image 1" descr="Une image contenant habits, Visage humain, personne, dessin&#10;&#10;Description générée automatiquement">
            <a:extLst>
              <a:ext uri="{FF2B5EF4-FFF2-40B4-BE49-F238E27FC236}">
                <a16:creationId xmlns:a16="http://schemas.microsoft.com/office/drawing/2014/main" id="{FB1D9857-44B5-0145-AF4C-95A7A89724CC}"/>
              </a:ext>
            </a:extLst>
          </p:cNvPr>
          <p:cNvPicPr>
            <a:picLocks noChangeAspect="1"/>
          </p:cNvPicPr>
          <p:nvPr/>
        </p:nvPicPr>
        <p:blipFill>
          <a:blip r:embed="rId3"/>
          <a:srcRect l="6842" r="21002"/>
          <a:stretch/>
        </p:blipFill>
        <p:spPr>
          <a:xfrm>
            <a:off x="0" y="-2"/>
            <a:ext cx="4193775" cy="6857999"/>
          </a:xfrm>
          <a:prstGeom prst="rect">
            <a:avLst/>
          </a:prstGeom>
        </p:spPr>
      </p:pic>
      <p:pic>
        <p:nvPicPr>
          <p:cNvPr id="5" name="Image 4" descr="Une image contenant habits, Visage humain, personne, dessin&#10;&#10;Description générée automatiquement">
            <a:extLst>
              <a:ext uri="{FF2B5EF4-FFF2-40B4-BE49-F238E27FC236}">
                <a16:creationId xmlns:a16="http://schemas.microsoft.com/office/drawing/2014/main" id="{375231C7-D82D-9F42-A09A-6B06474F2B5B}"/>
              </a:ext>
            </a:extLst>
          </p:cNvPr>
          <p:cNvPicPr>
            <a:picLocks noChangeAspect="1"/>
          </p:cNvPicPr>
          <p:nvPr/>
        </p:nvPicPr>
        <p:blipFill>
          <a:blip r:embed="rId3"/>
          <a:srcRect l="6842" r="21002"/>
          <a:stretch/>
        </p:blipFill>
        <p:spPr>
          <a:xfrm>
            <a:off x="20" y="1"/>
            <a:ext cx="4193775" cy="6857999"/>
          </a:xfrm>
          <a:prstGeom prst="rect">
            <a:avLst/>
          </a:prstGeom>
        </p:spPr>
      </p:pic>
      <p:sp>
        <p:nvSpPr>
          <p:cNvPr id="6" name="ZoneTexte 5">
            <a:extLst>
              <a:ext uri="{FF2B5EF4-FFF2-40B4-BE49-F238E27FC236}">
                <a16:creationId xmlns:a16="http://schemas.microsoft.com/office/drawing/2014/main" id="{AEA4BCD6-CD79-634A-9671-B14DF45F7831}"/>
              </a:ext>
            </a:extLst>
          </p:cNvPr>
          <p:cNvSpPr txBox="1"/>
          <p:nvPr/>
        </p:nvSpPr>
        <p:spPr>
          <a:xfrm>
            <a:off x="1534886" y="6002801"/>
            <a:ext cx="2657385" cy="646331"/>
          </a:xfrm>
          <a:prstGeom prst="rect">
            <a:avLst/>
          </a:prstGeom>
          <a:noFill/>
        </p:spPr>
        <p:txBody>
          <a:bodyPr wrap="square">
            <a:spAutoFit/>
          </a:bodyPr>
          <a:lstStyle/>
          <a:p>
            <a:pPr algn="ctr"/>
            <a:r>
              <a:rPr lang="fr-FR"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Une Italienne </a:t>
            </a:r>
          </a:p>
          <a:p>
            <a:pPr algn="ctr"/>
            <a:r>
              <a:rPr lang="fr-FR"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de Camille Corot </a:t>
            </a:r>
            <a:r>
              <a:rPr lang="fr-FR" b="1" dirty="0">
                <a:solidFill>
                  <a:schemeClr val="bg1"/>
                </a:solidFill>
                <a:effectLst/>
                <a:latin typeface="Times New Roman" panose="02020603050405020304" pitchFamily="18" charset="0"/>
                <a:cs typeface="Times New Roman" panose="02020603050405020304" pitchFamily="18" charset="0"/>
              </a:rPr>
              <a:t> </a:t>
            </a:r>
            <a:endParaRPr lang="fr-FR" b="1" dirty="0">
              <a:solidFill>
                <a:schemeClr val="bg1"/>
              </a:solidFill>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5B2FAD88-45C1-9E4F-BB83-5FF770FB938F}"/>
              </a:ext>
            </a:extLst>
          </p:cNvPr>
          <p:cNvSpPr txBox="1"/>
          <p:nvPr/>
        </p:nvSpPr>
        <p:spPr>
          <a:xfrm>
            <a:off x="7592786" y="219041"/>
            <a:ext cx="3445328" cy="646331"/>
          </a:xfrm>
          <a:prstGeom prst="rect">
            <a:avLst/>
          </a:prstGeom>
          <a:noFill/>
        </p:spPr>
        <p:txBody>
          <a:bodyPr wrap="square">
            <a:spAutoFit/>
          </a:bodyPr>
          <a:lstStyle/>
          <a:p>
            <a:pPr algn="ctr"/>
            <a:r>
              <a:rPr lang="fr-FR"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Les casseurs de cailloux</a:t>
            </a:r>
          </a:p>
          <a:p>
            <a:pPr algn="ctr"/>
            <a:r>
              <a:rPr lang="fr-FR"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de Gustave Courbet </a:t>
            </a:r>
            <a:r>
              <a:rPr lang="fr-FR" b="1" dirty="0">
                <a:solidFill>
                  <a:schemeClr val="bg1"/>
                </a:solidFill>
                <a:effectLst/>
                <a:latin typeface="Times New Roman" panose="02020603050405020304" pitchFamily="18" charset="0"/>
                <a:cs typeface="Times New Roman" panose="02020603050405020304" pitchFamily="18" charset="0"/>
              </a:rPr>
              <a:t> </a:t>
            </a:r>
            <a:endParaRPr lang="fr-FR"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17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844571EE-058F-114B-846B-464581418D69}"/>
              </a:ext>
            </a:extLst>
          </p:cNvPr>
          <p:cNvSpPr txBox="1"/>
          <p:nvPr/>
        </p:nvSpPr>
        <p:spPr>
          <a:xfrm>
            <a:off x="598515" y="951687"/>
            <a:ext cx="5981899" cy="5253170"/>
          </a:xfrm>
          <a:prstGeom prst="rect">
            <a:avLst/>
          </a:prstGeom>
        </p:spPr>
        <p:txBody>
          <a:bodyPr vert="horz" lIns="91440" tIns="45720" rIns="91440" bIns="45720" rtlCol="0" anchor="ctr">
            <a:noAutofit/>
          </a:bodyPr>
          <a:lstStyle/>
          <a:p>
            <a:pPr algn="just">
              <a:lnSpc>
                <a:spcPct val="90000"/>
              </a:lnSpc>
              <a:spcAft>
                <a:spcPts val="1800"/>
              </a:spcAft>
            </a:pPr>
            <a:endParaRPr lang="en-US" sz="2400" dirty="0">
              <a:solidFill>
                <a:schemeClr val="bg1"/>
              </a:solidFill>
              <a:effectLst/>
              <a:latin typeface="Times New Roman" panose="02020603050405020304" pitchFamily="18" charset="0"/>
              <a:cs typeface="Times New Roman" panose="02020603050405020304" pitchFamily="18" charset="0"/>
            </a:endParaRPr>
          </a:p>
          <a:p>
            <a:pPr algn="ctr">
              <a:lnSpc>
                <a:spcPct val="90000"/>
              </a:lnSpc>
              <a:spcAft>
                <a:spcPts val="1800"/>
              </a:spcAft>
            </a:pPr>
            <a:r>
              <a:rPr lang="en-US" sz="2400" b="1" dirty="0">
                <a:solidFill>
                  <a:schemeClr val="bg1"/>
                </a:solidFill>
                <a:latin typeface="Times New Roman" panose="02020603050405020304" pitchFamily="18" charset="0"/>
                <a:cs typeface="Times New Roman" panose="02020603050405020304" pitchFamily="18" charset="0"/>
              </a:rPr>
              <a:t>Madeleine </a:t>
            </a:r>
            <a:r>
              <a:rPr lang="en-US" sz="2400" b="1" dirty="0" err="1">
                <a:solidFill>
                  <a:schemeClr val="bg1"/>
                </a:solidFill>
                <a:latin typeface="Times New Roman" panose="02020603050405020304" pitchFamily="18" charset="0"/>
                <a:cs typeface="Times New Roman" panose="02020603050405020304" pitchFamily="18" charset="0"/>
              </a:rPr>
              <a:t>à</a:t>
            </a:r>
            <a:r>
              <a:rPr lang="en-US" sz="2400" b="1" dirty="0">
                <a:solidFill>
                  <a:schemeClr val="bg1"/>
                </a:solidFill>
                <a:latin typeface="Times New Roman" panose="02020603050405020304" pitchFamily="18" charset="0"/>
                <a:cs typeface="Times New Roman" panose="02020603050405020304" pitchFamily="18" charset="0"/>
              </a:rPr>
              <a:t> la </a:t>
            </a:r>
            <a:r>
              <a:rPr lang="en-US" sz="2400" b="1" dirty="0" err="1">
                <a:solidFill>
                  <a:schemeClr val="bg1"/>
                </a:solidFill>
                <a:latin typeface="Times New Roman" panose="02020603050405020304" pitchFamily="18" charset="0"/>
                <a:cs typeface="Times New Roman" panose="02020603050405020304" pitchFamily="18" charset="0"/>
              </a:rPr>
              <a:t>veilleuse</a:t>
            </a:r>
            <a:endParaRPr lang="en-US" sz="2400" b="1" dirty="0">
              <a:solidFill>
                <a:schemeClr val="bg1"/>
              </a:solidFill>
              <a:latin typeface="Times New Roman" panose="02020603050405020304" pitchFamily="18" charset="0"/>
              <a:cs typeface="Times New Roman" panose="02020603050405020304" pitchFamily="18" charset="0"/>
            </a:endParaRPr>
          </a:p>
          <a:p>
            <a:pPr algn="just">
              <a:lnSpc>
                <a:spcPct val="90000"/>
              </a:lnSpc>
              <a:spcAft>
                <a:spcPts val="1800"/>
              </a:spcAft>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90000"/>
              </a:lnSpc>
              <a:spcAft>
                <a:spcPts val="1800"/>
              </a:spcAft>
            </a:pPr>
            <a:r>
              <a:rPr lang="en-US" sz="2400" i="1" dirty="0">
                <a:solidFill>
                  <a:schemeClr val="bg1"/>
                </a:solidFill>
                <a:effectLst/>
                <a:latin typeface="Times New Roman" panose="02020603050405020304" pitchFamily="18" charset="0"/>
                <a:cs typeface="Times New Roman" panose="02020603050405020304" pitchFamily="18" charset="0"/>
              </a:rPr>
              <a:t> Je </a:t>
            </a:r>
            <a:r>
              <a:rPr lang="en-US" sz="2400" i="1" dirty="0" err="1">
                <a:solidFill>
                  <a:schemeClr val="bg1"/>
                </a:solidFill>
                <a:effectLst/>
                <a:latin typeface="Times New Roman" panose="02020603050405020304" pitchFamily="18" charset="0"/>
                <a:cs typeface="Times New Roman" panose="02020603050405020304" pitchFamily="18" charset="0"/>
              </a:rPr>
              <a:t>voudrais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aujourd’hui</a:t>
            </a:r>
            <a:r>
              <a:rPr lang="en-US" sz="2400" i="1" dirty="0">
                <a:solidFill>
                  <a:schemeClr val="bg1"/>
                </a:solidFill>
                <a:effectLst/>
                <a:latin typeface="Times New Roman" panose="02020603050405020304" pitchFamily="18" charset="0"/>
                <a:cs typeface="Times New Roman" panose="02020603050405020304" pitchFamily="18" charset="0"/>
              </a:rPr>
              <a:t> que </a:t>
            </a:r>
            <a:r>
              <a:rPr lang="en-US" sz="2400" i="1" dirty="0" err="1">
                <a:solidFill>
                  <a:schemeClr val="bg1"/>
                </a:solidFill>
                <a:effectLst/>
                <a:latin typeface="Times New Roman" panose="02020603050405020304" pitchFamily="18" charset="0"/>
                <a:cs typeface="Times New Roman" panose="02020603050405020304" pitchFamily="18" charset="0"/>
              </a:rPr>
              <a:t>l’herbe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fût</a:t>
            </a:r>
            <a:r>
              <a:rPr lang="en-US" sz="2400" i="1" dirty="0">
                <a:solidFill>
                  <a:schemeClr val="bg1"/>
                </a:solidFill>
                <a:effectLst/>
                <a:latin typeface="Times New Roman" panose="02020603050405020304" pitchFamily="18" charset="0"/>
                <a:cs typeface="Times New Roman" panose="02020603050405020304" pitchFamily="18" charset="0"/>
              </a:rPr>
              <a:t> blanche pour fouler </a:t>
            </a:r>
            <a:r>
              <a:rPr lang="en-US" sz="2400" i="1" dirty="0" err="1">
                <a:solidFill>
                  <a:schemeClr val="bg1"/>
                </a:solidFill>
                <a:effectLst/>
                <a:latin typeface="Times New Roman" panose="02020603050405020304" pitchFamily="18" charset="0"/>
                <a:cs typeface="Times New Roman" panose="02020603050405020304" pitchFamily="18" charset="0"/>
              </a:rPr>
              <a:t>l’évidence</a:t>
            </a:r>
            <a:r>
              <a:rPr lang="en-US" sz="2400" i="1" dirty="0">
                <a:solidFill>
                  <a:schemeClr val="bg1"/>
                </a:solidFill>
                <a:effectLst/>
                <a:latin typeface="Times New Roman" panose="02020603050405020304" pitchFamily="18" charset="0"/>
                <a:cs typeface="Times New Roman" panose="02020603050405020304" pitchFamily="18" charset="0"/>
              </a:rPr>
              <a:t> de </a:t>
            </a:r>
            <a:r>
              <a:rPr lang="en-US" sz="2400" i="1" dirty="0" err="1">
                <a:solidFill>
                  <a:schemeClr val="bg1"/>
                </a:solidFill>
                <a:effectLst/>
                <a:latin typeface="Times New Roman" panose="02020603050405020304" pitchFamily="18" charset="0"/>
                <a:cs typeface="Times New Roman" panose="02020603050405020304" pitchFamily="18" charset="0"/>
              </a:rPr>
              <a:t>vous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voir</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souffrir</a:t>
            </a:r>
            <a:r>
              <a:rPr lang="en-US" sz="2400" i="1" dirty="0">
                <a:solidFill>
                  <a:schemeClr val="bg1"/>
                </a:solidFill>
                <a:effectLst/>
                <a:latin typeface="Times New Roman" panose="02020603050405020304" pitchFamily="18" charset="0"/>
                <a:cs typeface="Times New Roman" panose="02020603050405020304" pitchFamily="18" charset="0"/>
              </a:rPr>
              <a:t> : je ne </a:t>
            </a:r>
            <a:r>
              <a:rPr lang="en-US" sz="2400" i="1" dirty="0" err="1">
                <a:solidFill>
                  <a:schemeClr val="bg1"/>
                </a:solidFill>
                <a:effectLst/>
                <a:latin typeface="Times New Roman" panose="02020603050405020304" pitchFamily="18" charset="0"/>
                <a:cs typeface="Times New Roman" panose="02020603050405020304" pitchFamily="18" charset="0"/>
              </a:rPr>
              <a:t>regarderais</a:t>
            </a:r>
            <a:r>
              <a:rPr lang="en-US" sz="2400" i="1" dirty="0">
                <a:solidFill>
                  <a:schemeClr val="bg1"/>
                </a:solidFill>
                <a:effectLst/>
                <a:latin typeface="Times New Roman" panose="02020603050405020304" pitchFamily="18" charset="0"/>
                <a:cs typeface="Times New Roman" panose="02020603050405020304" pitchFamily="18" charset="0"/>
              </a:rPr>
              <a:t> pas sous </a:t>
            </a:r>
            <a:r>
              <a:rPr lang="en-US" sz="2400" i="1" dirty="0" err="1">
                <a:solidFill>
                  <a:schemeClr val="bg1"/>
                </a:solidFill>
                <a:effectLst/>
                <a:latin typeface="Times New Roman" panose="02020603050405020304" pitchFamily="18" charset="0"/>
                <a:cs typeface="Times New Roman" panose="02020603050405020304" pitchFamily="18" charset="0"/>
              </a:rPr>
              <a:t>votre</a:t>
            </a:r>
            <a:r>
              <a:rPr lang="en-US" sz="2400" i="1" dirty="0">
                <a:solidFill>
                  <a:schemeClr val="bg1"/>
                </a:solidFill>
                <a:effectLst/>
                <a:latin typeface="Times New Roman" panose="02020603050405020304" pitchFamily="18" charset="0"/>
                <a:cs typeface="Times New Roman" panose="02020603050405020304" pitchFamily="18" charset="0"/>
              </a:rPr>
              <a:t> main </a:t>
            </a:r>
            <a:r>
              <a:rPr lang="en-US" sz="2400" i="1" dirty="0" err="1">
                <a:solidFill>
                  <a:schemeClr val="bg1"/>
                </a:solidFill>
                <a:effectLst/>
                <a:latin typeface="Times New Roman" panose="02020603050405020304" pitchFamily="18" charset="0"/>
                <a:cs typeface="Times New Roman" panose="02020603050405020304" pitchFamily="18" charset="0"/>
              </a:rPr>
              <a:t>si</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jeune</a:t>
            </a:r>
            <a:r>
              <a:rPr lang="en-US" sz="2400" i="1" dirty="0">
                <a:solidFill>
                  <a:schemeClr val="bg1"/>
                </a:solidFill>
                <a:effectLst/>
                <a:latin typeface="Times New Roman" panose="02020603050405020304" pitchFamily="18" charset="0"/>
                <a:cs typeface="Times New Roman" panose="02020603050405020304" pitchFamily="18" charset="0"/>
              </a:rPr>
              <a:t> la </a:t>
            </a:r>
            <a:r>
              <a:rPr lang="en-US" sz="2400" i="1" dirty="0" err="1">
                <a:solidFill>
                  <a:schemeClr val="bg1"/>
                </a:solidFill>
                <a:effectLst/>
                <a:latin typeface="Times New Roman" panose="02020603050405020304" pitchFamily="18" charset="0"/>
                <a:cs typeface="Times New Roman" panose="02020603050405020304" pitchFamily="18" charset="0"/>
              </a:rPr>
              <a:t>forme</a:t>
            </a:r>
            <a:r>
              <a:rPr lang="en-US" sz="2400" i="1" dirty="0">
                <a:solidFill>
                  <a:schemeClr val="bg1"/>
                </a:solidFill>
                <a:effectLst/>
                <a:latin typeface="Times New Roman" panose="02020603050405020304" pitchFamily="18" charset="0"/>
                <a:cs typeface="Times New Roman" panose="02020603050405020304" pitchFamily="18" charset="0"/>
              </a:rPr>
              <a:t> dure, sans </a:t>
            </a:r>
            <a:r>
              <a:rPr lang="en-US" sz="2400" i="1" dirty="0" err="1">
                <a:solidFill>
                  <a:schemeClr val="bg1"/>
                </a:solidFill>
                <a:effectLst/>
                <a:latin typeface="Times New Roman" panose="02020603050405020304" pitchFamily="18" charset="0"/>
                <a:cs typeface="Times New Roman" panose="02020603050405020304" pitchFamily="18" charset="0"/>
              </a:rPr>
              <a:t>crépi</a:t>
            </a:r>
            <a:r>
              <a:rPr lang="en-US" sz="2400" i="1" dirty="0">
                <a:solidFill>
                  <a:schemeClr val="bg1"/>
                </a:solidFill>
                <a:effectLst/>
                <a:latin typeface="Times New Roman" panose="02020603050405020304" pitchFamily="18" charset="0"/>
                <a:cs typeface="Times New Roman" panose="02020603050405020304" pitchFamily="18" charset="0"/>
              </a:rPr>
              <a:t> de la mort. Un jour </a:t>
            </a:r>
            <a:r>
              <a:rPr lang="en-US" sz="2400" i="1" dirty="0" err="1">
                <a:solidFill>
                  <a:schemeClr val="bg1"/>
                </a:solidFill>
                <a:effectLst/>
                <a:latin typeface="Times New Roman" panose="02020603050405020304" pitchFamily="18" charset="0"/>
                <a:cs typeface="Times New Roman" panose="02020603050405020304" pitchFamily="18" charset="0"/>
              </a:rPr>
              <a:t>discrétionnaire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d’autres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pourtant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moins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avides</a:t>
            </a:r>
            <a:r>
              <a:rPr lang="en-US" sz="2400" i="1" dirty="0">
                <a:solidFill>
                  <a:schemeClr val="bg1"/>
                </a:solidFill>
                <a:effectLst/>
                <a:latin typeface="Times New Roman" panose="02020603050405020304" pitchFamily="18" charset="0"/>
                <a:cs typeface="Times New Roman" panose="02020603050405020304" pitchFamily="18" charset="0"/>
              </a:rPr>
              <a:t> que </a:t>
            </a:r>
            <a:r>
              <a:rPr lang="en-US" sz="2400" i="1" dirty="0" err="1">
                <a:solidFill>
                  <a:schemeClr val="bg1"/>
                </a:solidFill>
                <a:effectLst/>
                <a:latin typeface="Times New Roman" panose="02020603050405020304" pitchFamily="18" charset="0"/>
                <a:cs typeface="Times New Roman" panose="02020603050405020304" pitchFamily="18" charset="0"/>
              </a:rPr>
              <a:t>moi</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retireront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votre</a:t>
            </a:r>
            <a:r>
              <a:rPr lang="en-US" sz="2400" i="1" dirty="0">
                <a:solidFill>
                  <a:schemeClr val="bg1"/>
                </a:solidFill>
                <a:effectLst/>
                <a:latin typeface="Times New Roman" panose="02020603050405020304" pitchFamily="18" charset="0"/>
                <a:cs typeface="Times New Roman" panose="02020603050405020304" pitchFamily="18" charset="0"/>
              </a:rPr>
              <a:t> chemise de toile, </a:t>
            </a:r>
            <a:r>
              <a:rPr lang="en-US" sz="2400" i="1" dirty="0" err="1">
                <a:solidFill>
                  <a:schemeClr val="bg1"/>
                </a:solidFill>
                <a:effectLst/>
                <a:latin typeface="Times New Roman" panose="02020603050405020304" pitchFamily="18" charset="0"/>
                <a:cs typeface="Times New Roman" panose="02020603050405020304" pitchFamily="18" charset="0"/>
              </a:rPr>
              <a:t>occuperont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votre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alcôve</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Mais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ils</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oublieront</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en</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partant</a:t>
            </a:r>
            <a:r>
              <a:rPr lang="en-US" sz="2400" i="1" dirty="0">
                <a:solidFill>
                  <a:schemeClr val="bg1"/>
                </a:solidFill>
                <a:effectLst/>
                <a:latin typeface="Times New Roman" panose="02020603050405020304" pitchFamily="18" charset="0"/>
                <a:cs typeface="Times New Roman" panose="02020603050405020304" pitchFamily="18" charset="0"/>
              </a:rPr>
              <a:t> de </a:t>
            </a:r>
            <a:r>
              <a:rPr lang="en-US" sz="2400" i="1" dirty="0" err="1">
                <a:solidFill>
                  <a:schemeClr val="bg1"/>
                </a:solidFill>
                <a:effectLst/>
                <a:latin typeface="Times New Roman" panose="02020603050405020304" pitchFamily="18" charset="0"/>
                <a:cs typeface="Times New Roman" panose="02020603050405020304" pitchFamily="18" charset="0"/>
              </a:rPr>
              <a:t>noyer</a:t>
            </a:r>
            <a:r>
              <a:rPr lang="en-US" sz="2400" i="1" dirty="0">
                <a:solidFill>
                  <a:schemeClr val="bg1"/>
                </a:solidFill>
                <a:effectLst/>
                <a:latin typeface="Times New Roman" panose="02020603050405020304" pitchFamily="18" charset="0"/>
                <a:cs typeface="Times New Roman" panose="02020603050405020304" pitchFamily="18" charset="0"/>
              </a:rPr>
              <a:t> la </a:t>
            </a:r>
            <a:r>
              <a:rPr lang="en-US" sz="2400" i="1" dirty="0" err="1">
                <a:solidFill>
                  <a:schemeClr val="bg1"/>
                </a:solidFill>
                <a:effectLst/>
                <a:latin typeface="Times New Roman" panose="02020603050405020304" pitchFamily="18" charset="0"/>
                <a:cs typeface="Times New Roman" panose="02020603050405020304" pitchFamily="18" charset="0"/>
              </a:rPr>
              <a:t>veilleuse</a:t>
            </a:r>
            <a:r>
              <a:rPr lang="en-US" sz="2400" i="1" dirty="0">
                <a:solidFill>
                  <a:schemeClr val="bg1"/>
                </a:solidFill>
                <a:effectLst/>
                <a:latin typeface="Times New Roman" panose="02020603050405020304" pitchFamily="18" charset="0"/>
                <a:cs typeface="Times New Roman" panose="02020603050405020304" pitchFamily="18" charset="0"/>
              </a:rPr>
              <a:t> et un </a:t>
            </a:r>
            <a:r>
              <a:rPr lang="en-US" sz="2400" i="1" dirty="0" err="1">
                <a:solidFill>
                  <a:schemeClr val="bg1"/>
                </a:solidFill>
                <a:effectLst/>
                <a:latin typeface="Times New Roman" panose="02020603050405020304" pitchFamily="18" charset="0"/>
                <a:cs typeface="Times New Roman" panose="02020603050405020304" pitchFamily="18" charset="0"/>
              </a:rPr>
              <a:t>peu</a:t>
            </a:r>
            <a:r>
              <a:rPr lang="en-US" sz="2400" i="1" dirty="0">
                <a:solidFill>
                  <a:schemeClr val="bg1"/>
                </a:solidFill>
                <a:effectLst/>
                <a:latin typeface="Times New Roman" panose="02020603050405020304" pitchFamily="18" charset="0"/>
                <a:cs typeface="Times New Roman" panose="02020603050405020304" pitchFamily="18" charset="0"/>
              </a:rPr>
              <a:t> </a:t>
            </a:r>
            <a:r>
              <a:rPr lang="en-US" sz="2400" i="1" dirty="0" err="1">
                <a:solidFill>
                  <a:schemeClr val="bg1"/>
                </a:solidFill>
                <a:effectLst/>
                <a:latin typeface="Times New Roman" panose="02020603050405020304" pitchFamily="18" charset="0"/>
                <a:cs typeface="Times New Roman" panose="02020603050405020304" pitchFamily="18" charset="0"/>
              </a:rPr>
              <a:t>d’huile</a:t>
            </a:r>
            <a:r>
              <a:rPr lang="en-US" sz="2400" i="1" dirty="0">
                <a:solidFill>
                  <a:schemeClr val="bg1"/>
                </a:solidFill>
                <a:effectLst/>
                <a:latin typeface="Times New Roman" panose="02020603050405020304" pitchFamily="18" charset="0"/>
                <a:cs typeface="Times New Roman" panose="02020603050405020304" pitchFamily="18" charset="0"/>
              </a:rPr>
              <a:t> se </a:t>
            </a:r>
            <a:r>
              <a:rPr lang="en-US" sz="2400" i="1" dirty="0" err="1">
                <a:solidFill>
                  <a:schemeClr val="bg1"/>
                </a:solidFill>
                <a:effectLst/>
                <a:latin typeface="Times New Roman" panose="02020603050405020304" pitchFamily="18" charset="0"/>
                <a:cs typeface="Times New Roman" panose="02020603050405020304" pitchFamily="18" charset="0"/>
              </a:rPr>
              <a:t>répandra</a:t>
            </a:r>
            <a:r>
              <a:rPr lang="en-US" sz="2400" i="1" dirty="0">
                <a:solidFill>
                  <a:schemeClr val="bg1"/>
                </a:solidFill>
                <a:effectLst/>
                <a:latin typeface="Times New Roman" panose="02020603050405020304" pitchFamily="18" charset="0"/>
                <a:cs typeface="Times New Roman" panose="02020603050405020304" pitchFamily="18" charset="0"/>
              </a:rPr>
              <a:t> par le poignard de la </a:t>
            </a:r>
            <a:r>
              <a:rPr lang="en-US" sz="2400" i="1" dirty="0" err="1">
                <a:solidFill>
                  <a:schemeClr val="bg1"/>
                </a:solidFill>
                <a:effectLst/>
                <a:latin typeface="Times New Roman" panose="02020603050405020304" pitchFamily="18" charset="0"/>
                <a:cs typeface="Times New Roman" panose="02020603050405020304" pitchFamily="18" charset="0"/>
              </a:rPr>
              <a:t>flamme</a:t>
            </a:r>
            <a:r>
              <a:rPr lang="en-US" sz="2400" i="1" dirty="0">
                <a:solidFill>
                  <a:schemeClr val="bg1"/>
                </a:solidFill>
                <a:effectLst/>
                <a:latin typeface="Times New Roman" panose="02020603050405020304" pitchFamily="18" charset="0"/>
                <a:cs typeface="Times New Roman" panose="02020603050405020304" pitchFamily="18" charset="0"/>
              </a:rPr>
              <a:t> sur </a:t>
            </a:r>
            <a:r>
              <a:rPr lang="en-US" sz="2400" i="1" dirty="0" err="1">
                <a:solidFill>
                  <a:schemeClr val="bg1"/>
                </a:solidFill>
                <a:effectLst/>
                <a:latin typeface="Times New Roman" panose="02020603050405020304" pitchFamily="18" charset="0"/>
                <a:cs typeface="Times New Roman" panose="02020603050405020304" pitchFamily="18" charset="0"/>
              </a:rPr>
              <a:t>l’impossible</a:t>
            </a:r>
            <a:r>
              <a:rPr lang="en-US" sz="2400" i="1" dirty="0">
                <a:solidFill>
                  <a:schemeClr val="bg1"/>
                </a:solidFill>
                <a:effectLst/>
                <a:latin typeface="Times New Roman" panose="02020603050405020304" pitchFamily="18" charset="0"/>
                <a:cs typeface="Times New Roman" panose="02020603050405020304" pitchFamily="18" charset="0"/>
              </a:rPr>
              <a:t> solution </a:t>
            </a:r>
          </a:p>
          <a:p>
            <a:pPr algn="just">
              <a:lnSpc>
                <a:spcPct val="90000"/>
              </a:lnSpc>
              <a:spcAft>
                <a:spcPts val="1800"/>
              </a:spcAft>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90000"/>
              </a:lnSpc>
              <a:spcAft>
                <a:spcPts val="1800"/>
              </a:spcAft>
            </a:pPr>
            <a:endParaRPr lang="en-US" sz="2400" dirty="0">
              <a:solidFill>
                <a:schemeClr val="bg1"/>
              </a:solidFill>
              <a:effectLst/>
              <a:latin typeface="Times New Roman" panose="02020603050405020304" pitchFamily="18" charset="0"/>
              <a:cs typeface="Times New Roman" panose="02020603050405020304" pitchFamily="18" charset="0"/>
            </a:endParaRPr>
          </a:p>
        </p:txBody>
      </p:sp>
      <p:pic>
        <p:nvPicPr>
          <p:cNvPr id="6" name="Image 5" descr="Une image contenant peinture, habits, personne, intérieur&#10;&#10;Description générée automatiquement">
            <a:extLst>
              <a:ext uri="{FF2B5EF4-FFF2-40B4-BE49-F238E27FC236}">
                <a16:creationId xmlns:a16="http://schemas.microsoft.com/office/drawing/2014/main" id="{05292A24-7D17-8444-B30E-6FF50D90E3FF}"/>
              </a:ext>
            </a:extLst>
          </p:cNvPr>
          <p:cNvPicPr>
            <a:picLocks noChangeAspect="1"/>
          </p:cNvPicPr>
          <p:nvPr/>
        </p:nvPicPr>
        <p:blipFill>
          <a:blip r:embed="rId2"/>
          <a:srcRect r="-1" b="7512"/>
          <a:stretch/>
        </p:blipFill>
        <p:spPr>
          <a:xfrm>
            <a:off x="6857796" y="-10886"/>
            <a:ext cx="5334204" cy="6868886"/>
          </a:xfrm>
          <a:prstGeom prst="rect">
            <a:avLst/>
          </a:prstGeom>
          <a:effectLst>
            <a:outerShdw blurRad="127000" dist="50800" dir="10800000" sx="99000" sy="99000" algn="r" rotWithShape="0">
              <a:prstClr val="black">
                <a:alpha val="40000"/>
              </a:prstClr>
            </a:outerShdw>
          </a:effectLst>
        </p:spPr>
      </p:pic>
      <p:sp>
        <p:nvSpPr>
          <p:cNvPr id="8" name="ZoneTexte 7">
            <a:extLst>
              <a:ext uri="{FF2B5EF4-FFF2-40B4-BE49-F238E27FC236}">
                <a16:creationId xmlns:a16="http://schemas.microsoft.com/office/drawing/2014/main" id="{0CD03DE4-2C65-AF49-BAE5-EF2CD237D673}"/>
              </a:ext>
            </a:extLst>
          </p:cNvPr>
          <p:cNvSpPr txBox="1"/>
          <p:nvPr/>
        </p:nvSpPr>
        <p:spPr>
          <a:xfrm>
            <a:off x="6857796" y="6057900"/>
            <a:ext cx="3037318" cy="646331"/>
          </a:xfrm>
          <a:prstGeom prst="rect">
            <a:avLst/>
          </a:prstGeom>
          <a:noFill/>
        </p:spPr>
        <p:txBody>
          <a:bodyPr wrap="square">
            <a:spAutoFit/>
          </a:bodyPr>
          <a:lstStyle/>
          <a:p>
            <a:pPr algn="ctr"/>
            <a:r>
              <a:rPr lang="fr-FR"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 </a:t>
            </a:r>
            <a:r>
              <a:rPr lang="fr-FR" sz="1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Madeleine à la veilleuse</a:t>
            </a:r>
            <a:r>
              <a:rPr lang="fr-FR"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fr-FR"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de Georges de La Tour</a:t>
            </a:r>
            <a:r>
              <a:rPr lang="fr-FR" b="1" dirty="0">
                <a:solidFill>
                  <a:schemeClr val="bg1"/>
                </a:solidFill>
                <a:effectLst/>
                <a:latin typeface="Times New Roman" panose="02020603050405020304" pitchFamily="18" charset="0"/>
                <a:cs typeface="Times New Roman" panose="02020603050405020304" pitchFamily="18" charset="0"/>
              </a:rPr>
              <a:t> </a:t>
            </a:r>
            <a:endParaRPr lang="fr-FR"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828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Visage humain, art, dessin, peinture&#10;&#10;Description générée automatiquement">
            <a:extLst>
              <a:ext uri="{FF2B5EF4-FFF2-40B4-BE49-F238E27FC236}">
                <a16:creationId xmlns:a16="http://schemas.microsoft.com/office/drawing/2014/main" id="{FE9A3645-2AEF-3046-BF55-AE6B6AA28A09}"/>
              </a:ext>
            </a:extLst>
          </p:cNvPr>
          <p:cNvPicPr>
            <a:picLocks noChangeAspect="1"/>
          </p:cNvPicPr>
          <p:nvPr/>
        </p:nvPicPr>
        <p:blipFill>
          <a:blip r:embed="rId2"/>
          <a:srcRect r="16250"/>
          <a:stretch/>
        </p:blipFill>
        <p:spPr>
          <a:xfrm>
            <a:off x="2" y="10"/>
            <a:ext cx="4063593" cy="6857990"/>
          </a:xfrm>
          <a:prstGeom prst="rect">
            <a:avLst/>
          </a:prstGeom>
        </p:spPr>
      </p:pic>
      <p:pic>
        <p:nvPicPr>
          <p:cNvPr id="12" name="Image 11" descr="Une image contenant texte, dessin, croquis, affiche&#10;&#10;Description générée automatiquement">
            <a:extLst>
              <a:ext uri="{FF2B5EF4-FFF2-40B4-BE49-F238E27FC236}">
                <a16:creationId xmlns:a16="http://schemas.microsoft.com/office/drawing/2014/main" id="{FE225EC6-1D2B-7B4F-8EEB-16626E54EA5D}"/>
              </a:ext>
            </a:extLst>
          </p:cNvPr>
          <p:cNvPicPr>
            <a:picLocks noChangeAspect="1"/>
          </p:cNvPicPr>
          <p:nvPr/>
        </p:nvPicPr>
        <p:blipFill>
          <a:blip r:embed="rId3"/>
          <a:srcRect l="17150" r="7390" b="3"/>
          <a:stretch/>
        </p:blipFill>
        <p:spPr>
          <a:xfrm>
            <a:off x="8414670" y="10"/>
            <a:ext cx="4063593" cy="6857990"/>
          </a:xfrm>
          <a:prstGeom prst="rect">
            <a:avLst/>
          </a:prstGeom>
        </p:spPr>
      </p:pic>
      <p:pic>
        <p:nvPicPr>
          <p:cNvPr id="7" name="Image 6" descr="Une image contenant croquis, Dessin au trait, illustration, encre&#10;&#10;Description générée automatiquement">
            <a:extLst>
              <a:ext uri="{FF2B5EF4-FFF2-40B4-BE49-F238E27FC236}">
                <a16:creationId xmlns:a16="http://schemas.microsoft.com/office/drawing/2014/main" id="{882CC764-ED4D-ED4E-A096-C1F88B7F1B44}"/>
              </a:ext>
            </a:extLst>
          </p:cNvPr>
          <p:cNvPicPr>
            <a:picLocks noChangeAspect="1"/>
          </p:cNvPicPr>
          <p:nvPr/>
        </p:nvPicPr>
        <p:blipFill>
          <a:blip r:embed="rId4"/>
          <a:srcRect r="-2" b="4997"/>
          <a:stretch/>
        </p:blipFill>
        <p:spPr>
          <a:xfrm>
            <a:off x="4207336" y="10"/>
            <a:ext cx="4063593" cy="6857990"/>
          </a:xfrm>
          <a:prstGeom prst="rect">
            <a:avLst/>
          </a:prstGeom>
        </p:spPr>
      </p:pic>
    </p:spTree>
    <p:extLst>
      <p:ext uri="{BB962C8B-B14F-4D97-AF65-F5344CB8AC3E}">
        <p14:creationId xmlns:p14="http://schemas.microsoft.com/office/powerpoint/2010/main" val="2658666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dessin, Dessin d’enfant, art, croquis&#10;&#10;Description générée automatiquement">
            <a:extLst>
              <a:ext uri="{FF2B5EF4-FFF2-40B4-BE49-F238E27FC236}">
                <a16:creationId xmlns:a16="http://schemas.microsoft.com/office/drawing/2014/main" id="{A4406727-65CB-0B44-A546-2CC4E798992A}"/>
              </a:ext>
            </a:extLst>
          </p:cNvPr>
          <p:cNvPicPr>
            <a:picLocks noChangeAspect="1"/>
          </p:cNvPicPr>
          <p:nvPr/>
        </p:nvPicPr>
        <p:blipFill>
          <a:blip r:embed="rId2"/>
          <a:srcRect l="7505" r="11047"/>
          <a:stretch/>
        </p:blipFill>
        <p:spPr>
          <a:xfrm>
            <a:off x="-913" y="0"/>
            <a:ext cx="4063593" cy="6857990"/>
          </a:xfrm>
          <a:prstGeom prst="rect">
            <a:avLst/>
          </a:prstGeom>
        </p:spPr>
      </p:pic>
      <p:pic>
        <p:nvPicPr>
          <p:cNvPr id="9" name="Image 8" descr="Une image contenant texte, art, noir et blanc, capture d’écran&#10;&#10;Description générée automatiquement">
            <a:extLst>
              <a:ext uri="{FF2B5EF4-FFF2-40B4-BE49-F238E27FC236}">
                <a16:creationId xmlns:a16="http://schemas.microsoft.com/office/drawing/2014/main" id="{52C441D2-01F3-924C-8BE4-669DAB1B8E34}"/>
              </a:ext>
            </a:extLst>
          </p:cNvPr>
          <p:cNvPicPr>
            <a:picLocks noChangeAspect="1"/>
          </p:cNvPicPr>
          <p:nvPr/>
        </p:nvPicPr>
        <p:blipFill>
          <a:blip r:embed="rId3"/>
          <a:srcRect l="840" r="9382"/>
          <a:stretch/>
        </p:blipFill>
        <p:spPr>
          <a:xfrm>
            <a:off x="4064814" y="10"/>
            <a:ext cx="4063593" cy="6857990"/>
          </a:xfrm>
          <a:prstGeom prst="rect">
            <a:avLst/>
          </a:prstGeom>
          <a:solidFill>
            <a:srgbClr val="002060"/>
          </a:solidFill>
        </p:spPr>
      </p:pic>
      <p:pic>
        <p:nvPicPr>
          <p:cNvPr id="3" name="Image 2" descr="Une image contenant dessin, croquis, illustration, Dessin au trait&#10;&#10;Description générée automatiquement">
            <a:extLst>
              <a:ext uri="{FF2B5EF4-FFF2-40B4-BE49-F238E27FC236}">
                <a16:creationId xmlns:a16="http://schemas.microsoft.com/office/drawing/2014/main" id="{022CD808-FBC2-944A-A843-E316263F2BDB}"/>
              </a:ext>
            </a:extLst>
          </p:cNvPr>
          <p:cNvPicPr>
            <a:picLocks noChangeAspect="1"/>
          </p:cNvPicPr>
          <p:nvPr/>
        </p:nvPicPr>
        <p:blipFill>
          <a:blip r:embed="rId4"/>
          <a:srcRect l="11891"/>
          <a:stretch/>
        </p:blipFill>
        <p:spPr>
          <a:xfrm>
            <a:off x="8128407" y="10"/>
            <a:ext cx="4063593" cy="6857990"/>
          </a:xfrm>
          <a:prstGeom prst="rect">
            <a:avLst/>
          </a:prstGeom>
        </p:spPr>
      </p:pic>
      <p:sp>
        <p:nvSpPr>
          <p:cNvPr id="13" name="ZoneTexte 12">
            <a:extLst>
              <a:ext uri="{FF2B5EF4-FFF2-40B4-BE49-F238E27FC236}">
                <a16:creationId xmlns:a16="http://schemas.microsoft.com/office/drawing/2014/main" id="{DFBAD4BD-BF9A-B141-A87C-9DF83CE6FAE2}"/>
              </a:ext>
            </a:extLst>
          </p:cNvPr>
          <p:cNvSpPr txBox="1"/>
          <p:nvPr/>
        </p:nvSpPr>
        <p:spPr>
          <a:xfrm>
            <a:off x="108489" y="6103171"/>
            <a:ext cx="1398721" cy="646331"/>
          </a:xfrm>
          <a:prstGeom prst="rect">
            <a:avLst/>
          </a:prstGeom>
          <a:noFill/>
        </p:spPr>
        <p:txBody>
          <a:bodyPr wrap="square">
            <a:spAutoFit/>
          </a:bodyPr>
          <a:lstStyle/>
          <a:p>
            <a:r>
              <a:rPr lang="fr-FR" sz="1800" b="1" dirty="0">
                <a:solidFill>
                  <a:srgbClr val="1D1D1D"/>
                </a:solidFill>
                <a:effectLst/>
                <a:latin typeface="Times New Roman" panose="02020603050405020304" pitchFamily="18" charset="0"/>
                <a:ea typeface="Calibri" panose="020F0502020204030204" pitchFamily="34" charset="0"/>
                <a:cs typeface="Times New Roman" panose="02020603050405020304" pitchFamily="18" charset="0"/>
              </a:rPr>
              <a:t>Juan Miró, </a:t>
            </a:r>
          </a:p>
          <a:p>
            <a:r>
              <a:rPr lang="fr-FR" b="1" i="1" dirty="0">
                <a:solidFill>
                  <a:srgbClr val="1D1D1D"/>
                </a:solidFill>
                <a:latin typeface="Times New Roman" panose="02020603050405020304" pitchFamily="18" charset="0"/>
                <a:ea typeface="Calibri" panose="020F0502020204030204" pitchFamily="34" charset="0"/>
                <a:cs typeface="Times New Roman" panose="02020603050405020304" pitchFamily="18" charset="0"/>
              </a:rPr>
              <a:t>lithographie</a:t>
            </a:r>
            <a:r>
              <a:rPr lang="fr-FR" sz="1800" b="1" dirty="0">
                <a:solidFill>
                  <a:srgbClr val="1D1D1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b="1" dirty="0">
              <a:latin typeface="Times New Roman" panose="020206030504050203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A5105EF2-83C0-DB42-BC08-D0C91BEF467B}"/>
              </a:ext>
            </a:extLst>
          </p:cNvPr>
          <p:cNvSpPr txBox="1"/>
          <p:nvPr/>
        </p:nvSpPr>
        <p:spPr>
          <a:xfrm>
            <a:off x="4497281" y="154983"/>
            <a:ext cx="3196525" cy="369332"/>
          </a:xfrm>
          <a:prstGeom prst="rect">
            <a:avLst/>
          </a:prstGeom>
          <a:noFill/>
        </p:spPr>
        <p:txBody>
          <a:bodyPr wrap="square">
            <a:spAutoFit/>
          </a:bodyPr>
          <a:lstStyle/>
          <a:p>
            <a:r>
              <a:rPr lang="fr-FR"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Nicolas de Staël, </a:t>
            </a:r>
            <a:r>
              <a:rPr lang="fr-FR" sz="1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bois gravé </a:t>
            </a:r>
            <a:endParaRPr lang="fr-FR" b="1" i="1" dirty="0">
              <a:solidFill>
                <a:schemeClr val="bg1"/>
              </a:solidFill>
              <a:latin typeface="Times New Roman" panose="02020603050405020304" pitchFamily="18" charset="0"/>
              <a:cs typeface="Times New Roman" panose="02020603050405020304" pitchFamily="18" charset="0"/>
            </a:endParaRPr>
          </a:p>
        </p:txBody>
      </p:sp>
      <p:sp>
        <p:nvSpPr>
          <p:cNvPr id="17" name="ZoneTexte 16">
            <a:extLst>
              <a:ext uri="{FF2B5EF4-FFF2-40B4-BE49-F238E27FC236}">
                <a16:creationId xmlns:a16="http://schemas.microsoft.com/office/drawing/2014/main" id="{97F80DF6-7038-E64F-ACEC-C47C07535262}"/>
              </a:ext>
            </a:extLst>
          </p:cNvPr>
          <p:cNvSpPr txBox="1"/>
          <p:nvPr/>
        </p:nvSpPr>
        <p:spPr>
          <a:xfrm>
            <a:off x="9605032" y="6380170"/>
            <a:ext cx="2586968" cy="369332"/>
          </a:xfrm>
          <a:prstGeom prst="rect">
            <a:avLst/>
          </a:prstGeom>
          <a:noFill/>
        </p:spPr>
        <p:txBody>
          <a:bodyPr wrap="square">
            <a:spAutoFit/>
          </a:bodyPr>
          <a:lstStyle/>
          <a:p>
            <a:r>
              <a:rPr lang="fr-FR" b="1" dirty="0" err="1">
                <a:latin typeface="Times New Roman" panose="02020603050405020304" pitchFamily="18" charset="0"/>
                <a:cs typeface="Times New Roman" panose="02020603050405020304" pitchFamily="18" charset="0"/>
              </a:rPr>
              <a:t>Wilfrido</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Lam</a:t>
            </a:r>
            <a:r>
              <a:rPr lang="fr-FR" b="1" dirty="0">
                <a:latin typeface="Times New Roman" panose="02020603050405020304" pitchFamily="18" charset="0"/>
                <a:cs typeface="Times New Roman" panose="02020603050405020304" pitchFamily="18" charset="0"/>
              </a:rPr>
              <a:t>, </a:t>
            </a:r>
            <a:r>
              <a:rPr lang="fr-FR" b="1" i="1" dirty="0">
                <a:latin typeface="Times New Roman" panose="02020603050405020304" pitchFamily="18" charset="0"/>
                <a:cs typeface="Times New Roman" panose="02020603050405020304" pitchFamily="18" charset="0"/>
              </a:rPr>
              <a:t>eau forte</a:t>
            </a:r>
          </a:p>
        </p:txBody>
      </p:sp>
    </p:spTree>
    <p:extLst>
      <p:ext uri="{BB962C8B-B14F-4D97-AF65-F5344CB8AC3E}">
        <p14:creationId xmlns:p14="http://schemas.microsoft.com/office/powerpoint/2010/main" val="1115996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5" name="Tableau 5">
            <a:extLst>
              <a:ext uri="{FF2B5EF4-FFF2-40B4-BE49-F238E27FC236}">
                <a16:creationId xmlns:a16="http://schemas.microsoft.com/office/drawing/2014/main" id="{8FB0DFCA-61D2-634B-8375-3DE06913F1C0}"/>
              </a:ext>
            </a:extLst>
          </p:cNvPr>
          <p:cNvGraphicFramePr>
            <a:graphicFrameLocks noGrp="1"/>
          </p:cNvGraphicFramePr>
          <p:nvPr>
            <p:extLst>
              <p:ext uri="{D42A27DB-BD31-4B8C-83A1-F6EECF244321}">
                <p14:modId xmlns:p14="http://schemas.microsoft.com/office/powerpoint/2010/main" val="1763671742"/>
              </p:ext>
            </p:extLst>
          </p:nvPr>
        </p:nvGraphicFramePr>
        <p:xfrm>
          <a:off x="3192651" y="1446498"/>
          <a:ext cx="8619521" cy="5411502"/>
        </p:xfrm>
        <a:graphic>
          <a:graphicData uri="http://schemas.openxmlformats.org/drawingml/2006/table">
            <a:tbl>
              <a:tblPr firstRow="1" bandRow="1">
                <a:tableStyleId>{5C22544A-7EE6-4342-B048-85BDC9FD1C3A}</a:tableStyleId>
              </a:tblPr>
              <a:tblGrid>
                <a:gridCol w="3099661">
                  <a:extLst>
                    <a:ext uri="{9D8B030D-6E8A-4147-A177-3AD203B41FA5}">
                      <a16:colId xmlns:a16="http://schemas.microsoft.com/office/drawing/2014/main" val="3271661651"/>
                    </a:ext>
                  </a:extLst>
                </a:gridCol>
                <a:gridCol w="2929180">
                  <a:extLst>
                    <a:ext uri="{9D8B030D-6E8A-4147-A177-3AD203B41FA5}">
                      <a16:colId xmlns:a16="http://schemas.microsoft.com/office/drawing/2014/main" val="4045209135"/>
                    </a:ext>
                  </a:extLst>
                </a:gridCol>
                <a:gridCol w="2590680">
                  <a:extLst>
                    <a:ext uri="{9D8B030D-6E8A-4147-A177-3AD203B41FA5}">
                      <a16:colId xmlns:a16="http://schemas.microsoft.com/office/drawing/2014/main" val="3875262315"/>
                    </a:ext>
                  </a:extLst>
                </a:gridCol>
              </a:tblGrid>
              <a:tr h="5411502">
                <a:tc>
                  <a:txBody>
                    <a:bodyPr/>
                    <a:lstStyle/>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p>
                      <a:pPr algn="ctr"/>
                      <a:r>
                        <a:rPr lang="fr-FR" sz="1600" b="0" i="1" dirty="0">
                          <a:solidFill>
                            <a:schemeClr val="bg1"/>
                          </a:solidFill>
                          <a:effectLst/>
                          <a:latin typeface="Times New Roman" panose="02020603050405020304" pitchFamily="18" charset="0"/>
                          <a:cs typeface="Times New Roman" panose="02020603050405020304" pitchFamily="18" charset="0"/>
                        </a:rPr>
                        <a:t>Un pas de jeune fille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A caressé l’allée,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A traversé la grille.</a:t>
                      </a:r>
                    </a:p>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p>
                      <a:pPr algn="ctr"/>
                      <a:r>
                        <a:rPr lang="fr-FR" sz="1600" b="0" i="1" dirty="0">
                          <a:solidFill>
                            <a:schemeClr val="bg1"/>
                          </a:solidFill>
                          <a:effectLst/>
                          <a:latin typeface="Times New Roman" panose="02020603050405020304" pitchFamily="18" charset="0"/>
                          <a:cs typeface="Times New Roman" panose="02020603050405020304" pitchFamily="18" charset="0"/>
                        </a:rPr>
                        <a:t>Dans le parc des </a:t>
                      </a:r>
                      <a:r>
                        <a:rPr lang="fr-FR" sz="1600" b="0" i="1" dirty="0" err="1">
                          <a:solidFill>
                            <a:schemeClr val="bg1"/>
                          </a:solidFill>
                          <a:effectLst/>
                          <a:latin typeface="Times New Roman" panose="02020603050405020304" pitchFamily="18" charset="0"/>
                          <a:cs typeface="Times New Roman" panose="02020603050405020304" pitchFamily="18" charset="0"/>
                        </a:rPr>
                        <a:t>Névons</a:t>
                      </a:r>
                      <a:r>
                        <a:rPr lang="fr-FR" sz="1600" b="0" i="1" dirty="0">
                          <a:solidFill>
                            <a:schemeClr val="bg1"/>
                          </a:solidFill>
                          <a:effectLst/>
                          <a:latin typeface="Times New Roman" panose="02020603050405020304" pitchFamily="18" charset="0"/>
                          <a:cs typeface="Times New Roman" panose="02020603050405020304" pitchFamily="18" charset="0"/>
                        </a:rPr>
                        <a: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Les sauterelles dorment.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Gelée blanche et grêlons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Introduisent l’automne…</a:t>
                      </a:r>
                    </a:p>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p>
                      <a:pPr algn="ctr"/>
                      <a:r>
                        <a:rPr lang="fr-FR" sz="1600" b="0" i="1" dirty="0">
                          <a:solidFill>
                            <a:schemeClr val="bg1"/>
                          </a:solidFill>
                          <a:effectLst/>
                          <a:latin typeface="Times New Roman" panose="02020603050405020304" pitchFamily="18" charset="0"/>
                          <a:cs typeface="Times New Roman" panose="02020603050405020304" pitchFamily="18" charset="0"/>
                        </a:rPr>
                        <a:t>La fenêtre et le parc,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Le platane et le toit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Lançaient charges d’abeilles,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Du pollen au rayon,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De l’essaim à la fleur…</a:t>
                      </a:r>
                    </a:p>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p>
                      <a:pPr algn="ctr"/>
                      <a:r>
                        <a:rPr lang="fr-FR" sz="1600" b="0" i="1" dirty="0">
                          <a:solidFill>
                            <a:schemeClr val="bg1"/>
                          </a:solidFill>
                          <a:effectLst/>
                          <a:latin typeface="Times New Roman" panose="02020603050405020304" pitchFamily="18" charset="0"/>
                          <a:cs typeface="Times New Roman" panose="02020603050405020304" pitchFamily="18" charset="0"/>
                        </a:rPr>
                        <a:t>Quand le lit se fermait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Sur tout mon corps fourbu,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De beaux yeux s’en allaient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De l’ouvrage vers moi</a:t>
                      </a:r>
                    </a:p>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p>
                      <a:pPr algn="ctr"/>
                      <a:r>
                        <a:rPr lang="fr-FR" sz="1600" b="0" i="1" dirty="0">
                          <a:solidFill>
                            <a:schemeClr val="bg1"/>
                          </a:solidFill>
                          <a:effectLst/>
                          <a:latin typeface="Times New Roman" panose="02020603050405020304" pitchFamily="18" charset="0"/>
                          <a:cs typeface="Times New Roman" panose="02020603050405020304" pitchFamily="18" charset="0"/>
                        </a:rPr>
                        <a:t>L’aiguille scintillait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Et je sentais le fil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Dans le trésor des doigts</a:t>
                      </a:r>
                    </a:p>
                    <a:p>
                      <a:pPr algn="ctr"/>
                      <a:r>
                        <a:rPr lang="fr-FR" sz="1600" b="0" i="1" dirty="0">
                          <a:solidFill>
                            <a:schemeClr val="bg1"/>
                          </a:solidFill>
                          <a:effectLst/>
                          <a:latin typeface="Times New Roman" panose="02020603050405020304" pitchFamily="18" charset="0"/>
                          <a:cs typeface="Times New Roman" panose="02020603050405020304" pitchFamily="18" charset="0"/>
                        </a:rPr>
                        <a:t>Qui brodait la batiste. </a:t>
                      </a:r>
                    </a:p>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p>
                      <a:pPr algn="ctr"/>
                      <a:r>
                        <a:rPr lang="fr-FR" sz="1600" b="0" i="1" dirty="0">
                          <a:solidFill>
                            <a:schemeClr val="bg1"/>
                          </a:solidFill>
                          <a:effectLst/>
                          <a:latin typeface="Times New Roman" panose="02020603050405020304" pitchFamily="18" charset="0"/>
                          <a:cs typeface="Times New Roman" panose="02020603050405020304" pitchFamily="18" charset="0"/>
                        </a:rPr>
                        <a:t>Ah ! Lointain est cet âge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Que d’années à grandir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Sans père pour mon bras !</a:t>
                      </a:r>
                    </a:p>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p>
                      <a:pPr algn="ctr"/>
                      <a:r>
                        <a:rPr lang="fr-FR" sz="1600" b="0" i="1" dirty="0">
                          <a:solidFill>
                            <a:schemeClr val="bg1"/>
                          </a:solidFill>
                          <a:effectLst/>
                          <a:latin typeface="Times New Roman" panose="02020603050405020304" pitchFamily="18" charset="0"/>
                          <a:cs typeface="Times New Roman" panose="02020603050405020304" pitchFamily="18" charset="0"/>
                        </a:rPr>
                        <a:t>Le bien qu’on se partage,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Volonté d’un défunt,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A broyé et détruit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La pelouse et les arbres,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La paresse endormie,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L’espace ténébreux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De mon parc des </a:t>
                      </a:r>
                      <a:r>
                        <a:rPr lang="fr-FR" sz="1600" b="0" i="1" dirty="0" err="1">
                          <a:solidFill>
                            <a:schemeClr val="bg1"/>
                          </a:solidFill>
                          <a:effectLst/>
                          <a:latin typeface="Times New Roman" panose="02020603050405020304" pitchFamily="18" charset="0"/>
                          <a:cs typeface="Times New Roman" panose="02020603050405020304" pitchFamily="18" charset="0"/>
                        </a:rPr>
                        <a:t>Névons</a:t>
                      </a:r>
                      <a:r>
                        <a:rPr lang="fr-FR" sz="1600" b="0" i="1" dirty="0">
                          <a:solidFill>
                            <a:schemeClr val="bg1"/>
                          </a:solidFill>
                          <a:effectLst/>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endParaRPr lang="fr-FR" sz="1600" b="0" i="1" dirty="0">
                        <a:latin typeface="Times New Roman" panose="02020603050405020304" pitchFamily="18" charset="0"/>
                        <a:cs typeface="Times New Roman" panose="02020603050405020304" pitchFamily="18" charset="0"/>
                      </a:endParaRPr>
                    </a:p>
                    <a:p>
                      <a:pPr algn="ctr"/>
                      <a:r>
                        <a:rPr lang="fr-FR" sz="1600" b="0" i="1" dirty="0">
                          <a:latin typeface="Times New Roman" panose="02020603050405020304" pitchFamily="18" charset="0"/>
                          <a:cs typeface="Times New Roman" panose="02020603050405020304" pitchFamily="18" charset="0"/>
                        </a:rPr>
                        <a:t>Puisqu’il faut renoncer</a:t>
                      </a:r>
                    </a:p>
                    <a:p>
                      <a:pPr algn="ctr"/>
                      <a:r>
                        <a:rPr lang="fr-FR" sz="1600" b="0" i="1" dirty="0">
                          <a:latin typeface="Times New Roman" panose="02020603050405020304" pitchFamily="18" charset="0"/>
                          <a:cs typeface="Times New Roman" panose="02020603050405020304" pitchFamily="18" charset="0"/>
                        </a:rPr>
                        <a:t>A ce qu’on ne peut retenir</a:t>
                      </a:r>
                    </a:p>
                    <a:p>
                      <a:pPr algn="ctr"/>
                      <a:r>
                        <a:rPr lang="fr-FR" sz="1600" b="0" i="1" dirty="0">
                          <a:solidFill>
                            <a:schemeClr val="bg1"/>
                          </a:solidFill>
                          <a:effectLst/>
                          <a:latin typeface="Times New Roman" panose="02020603050405020304" pitchFamily="18" charset="0"/>
                          <a:cs typeface="Times New Roman" panose="02020603050405020304" pitchFamily="18" charset="0"/>
                        </a:rPr>
                        <a:t>Qui devient autre chose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Contre ou avec le </a:t>
                      </a:r>
                      <a:r>
                        <a:rPr lang="fr-FR" sz="1600" b="0" i="1" dirty="0" err="1">
                          <a:solidFill>
                            <a:schemeClr val="bg1"/>
                          </a:solidFill>
                          <a:effectLst/>
                          <a:latin typeface="Times New Roman" panose="02020603050405020304" pitchFamily="18" charset="0"/>
                          <a:cs typeface="Times New Roman" panose="02020603050405020304" pitchFamily="18" charset="0"/>
                        </a:rPr>
                        <a:t>coeur</a:t>
                      </a:r>
                      <a:r>
                        <a:rPr lang="fr-FR" sz="1600" b="0" i="1" dirty="0">
                          <a:solidFill>
                            <a:schemeClr val="bg1"/>
                          </a:solidFill>
                          <a:effectLst/>
                          <a:latin typeface="Times New Roman" panose="02020603050405020304" pitchFamily="18" charset="0"/>
                          <a:cs typeface="Times New Roman" panose="02020603050405020304" pitchFamily="18" charset="0"/>
                        </a:rPr>
                        <a:t>,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L’oublier rondement,</a:t>
                      </a:r>
                    </a:p>
                    <a:p>
                      <a:pPr algn="ctr"/>
                      <a:endParaRPr lang="fr-FR" sz="1600" b="0" i="1" dirty="0">
                        <a:solidFill>
                          <a:schemeClr val="bg1"/>
                        </a:solidFill>
                        <a:effectLst/>
                        <a:latin typeface="Times New Roman" panose="02020603050405020304" pitchFamily="18" charset="0"/>
                        <a:cs typeface="Times New Roman" panose="02020603050405020304" pitchFamily="18" charset="0"/>
                      </a:endParaRPr>
                    </a:p>
                    <a:p>
                      <a:pPr algn="ctr"/>
                      <a:r>
                        <a:rPr lang="fr-FR" sz="1600" b="0" i="1" dirty="0">
                          <a:solidFill>
                            <a:schemeClr val="bg1"/>
                          </a:solidFill>
                          <a:effectLst/>
                          <a:latin typeface="Times New Roman" panose="02020603050405020304" pitchFamily="18" charset="0"/>
                          <a:cs typeface="Times New Roman" panose="02020603050405020304" pitchFamily="18" charset="0"/>
                        </a:rPr>
                        <a:t>Puis battre les buissons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Pour chercher sans trouver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Ce qui nous doit guérir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De nos maux inconnus </a:t>
                      </a:r>
                    </a:p>
                    <a:p>
                      <a:pPr algn="ctr"/>
                      <a:r>
                        <a:rPr lang="fr-FR" sz="1600" b="0" i="1" dirty="0">
                          <a:solidFill>
                            <a:schemeClr val="bg1"/>
                          </a:solidFill>
                          <a:effectLst/>
                          <a:latin typeface="Times New Roman" panose="02020603050405020304" pitchFamily="18" charset="0"/>
                          <a:cs typeface="Times New Roman" panose="02020603050405020304" pitchFamily="18" charset="0"/>
                        </a:rPr>
                        <a:t>Que nous portons partout.</a:t>
                      </a:r>
                    </a:p>
                    <a:p>
                      <a:pPr algn="ctr"/>
                      <a:endParaRPr lang="fr-FR" sz="1600" b="0" i="1"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109873142"/>
                  </a:ext>
                </a:extLst>
              </a:tr>
            </a:tbl>
          </a:graphicData>
        </a:graphic>
      </p:graphicFrame>
      <p:sp>
        <p:nvSpPr>
          <p:cNvPr id="6" name="ZoneTexte 5">
            <a:extLst>
              <a:ext uri="{FF2B5EF4-FFF2-40B4-BE49-F238E27FC236}">
                <a16:creationId xmlns:a16="http://schemas.microsoft.com/office/drawing/2014/main" id="{1864841A-B7BD-BE4D-90E4-318A05DC7CFC}"/>
              </a:ext>
            </a:extLst>
          </p:cNvPr>
          <p:cNvSpPr txBox="1"/>
          <p:nvPr/>
        </p:nvSpPr>
        <p:spPr>
          <a:xfrm>
            <a:off x="3953021" y="361201"/>
            <a:ext cx="3967753" cy="646331"/>
          </a:xfrm>
          <a:prstGeom prst="rect">
            <a:avLst/>
          </a:prstGeom>
          <a:noFill/>
        </p:spPr>
        <p:txBody>
          <a:bodyPr wrap="none" rtlCol="0">
            <a:spAutoFit/>
          </a:bodyPr>
          <a:lstStyle/>
          <a:p>
            <a:r>
              <a:rPr lang="fr-FR" sz="3600" dirty="0">
                <a:solidFill>
                  <a:schemeClr val="bg1"/>
                </a:solidFill>
                <a:latin typeface="Times New Roman" panose="02020603050405020304" pitchFamily="18" charset="0"/>
                <a:cs typeface="Times New Roman" panose="02020603050405020304" pitchFamily="18" charset="0"/>
              </a:rPr>
              <a:t>Le deuil des </a:t>
            </a:r>
            <a:r>
              <a:rPr lang="fr-FR" sz="3600" dirty="0" err="1">
                <a:solidFill>
                  <a:schemeClr val="bg1"/>
                </a:solidFill>
                <a:latin typeface="Times New Roman" panose="02020603050405020304" pitchFamily="18" charset="0"/>
                <a:cs typeface="Times New Roman" panose="02020603050405020304" pitchFamily="18" charset="0"/>
              </a:rPr>
              <a:t>Névons</a:t>
            </a:r>
            <a:endParaRPr lang="fr-FR" sz="3600" dirty="0">
              <a:solidFill>
                <a:schemeClr val="bg1"/>
              </a:solidFill>
              <a:latin typeface="Times New Roman" panose="02020603050405020304" pitchFamily="18" charset="0"/>
              <a:cs typeface="Times New Roman" panose="02020603050405020304" pitchFamily="18" charset="0"/>
            </a:endParaRPr>
          </a:p>
        </p:txBody>
      </p:sp>
      <p:pic>
        <p:nvPicPr>
          <p:cNvPr id="7" name="Image 6" descr="Une image contenant croquis, dessin, Dessin au trait, origami&#10;&#10;Description générée automatiquement">
            <a:extLst>
              <a:ext uri="{FF2B5EF4-FFF2-40B4-BE49-F238E27FC236}">
                <a16:creationId xmlns:a16="http://schemas.microsoft.com/office/drawing/2014/main" id="{DFD5710A-F092-2D4B-9F7C-79F1D4E737F9}"/>
              </a:ext>
            </a:extLst>
          </p:cNvPr>
          <p:cNvPicPr>
            <a:picLocks noChangeAspect="1"/>
          </p:cNvPicPr>
          <p:nvPr/>
        </p:nvPicPr>
        <p:blipFill>
          <a:blip r:embed="rId2"/>
          <a:stretch>
            <a:fillRect/>
          </a:stretch>
        </p:blipFill>
        <p:spPr>
          <a:xfrm>
            <a:off x="232474" y="1446498"/>
            <a:ext cx="2820691" cy="4528932"/>
          </a:xfrm>
          <a:prstGeom prst="rect">
            <a:avLst/>
          </a:prstGeom>
        </p:spPr>
      </p:pic>
    </p:spTree>
    <p:extLst>
      <p:ext uri="{BB962C8B-B14F-4D97-AF65-F5344CB8AC3E}">
        <p14:creationId xmlns:p14="http://schemas.microsoft.com/office/powerpoint/2010/main" val="3248271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6EDCEA4-DA3F-414E-848E-E89809865994}"/>
              </a:ext>
            </a:extLst>
          </p:cNvPr>
          <p:cNvSpPr txBox="1"/>
          <p:nvPr/>
        </p:nvSpPr>
        <p:spPr>
          <a:xfrm>
            <a:off x="417513" y="1109153"/>
            <a:ext cx="11028816" cy="4850776"/>
          </a:xfrm>
          <a:prstGeom prst="rect">
            <a:avLst/>
          </a:prstGeom>
        </p:spPr>
        <p:txBody>
          <a:bodyPr vert="horz" lIns="91440" tIns="45720" rIns="91440" bIns="45720" rtlCol="0">
            <a:noAutofit/>
          </a:bodyPr>
          <a:lstStyle/>
          <a:p>
            <a:pPr algn="just">
              <a:lnSpc>
                <a:spcPct val="90000"/>
              </a:lnSpc>
              <a:spcAft>
                <a:spcPts val="600"/>
              </a:spcAft>
            </a:pP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Tant la passion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m'avait</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saisi</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pour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cette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amante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délectable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moi</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non exempt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d'épanchement</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et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d'oscillante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lubricité</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je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devais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ne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devais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pas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mourir</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en</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sourdine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ou</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modifié</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reconnu</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des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seules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paupières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de mon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amante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Les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nuits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de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nouveauté</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sauvage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avaient</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retrouvé</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l'ardente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salive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communicante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et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parfumé</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son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appartenance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fiévreuse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Mille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précautions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altérées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me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conviaient</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à</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la plus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voluptueuse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chair qui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soit</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À</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nos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mains un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désir</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d'outre-destin</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quelle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crainte</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à</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nos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lèvres</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a:t>
            </a:r>
            <a:r>
              <a:rPr lang="en-US" sz="3600" i="1" dirty="0" err="1">
                <a:solidFill>
                  <a:schemeClr val="bg1">
                    <a:alpha val="80000"/>
                  </a:schemeClr>
                </a:solidFill>
                <a:effectLst/>
                <a:latin typeface="Times New Roman" panose="02020603050405020304" pitchFamily="18" charset="0"/>
                <a:cs typeface="Times New Roman" panose="02020603050405020304" pitchFamily="18" charset="0"/>
              </a:rPr>
              <a:t>demain</a:t>
            </a:r>
            <a:r>
              <a:rPr lang="en-US" sz="3600" i="1" dirty="0">
                <a:solidFill>
                  <a:schemeClr val="bg1">
                    <a:alpha val="80000"/>
                  </a:schemeClr>
                </a:solidFill>
                <a:effectLst/>
                <a:latin typeface="Times New Roman" panose="02020603050405020304" pitchFamily="18" charset="0"/>
                <a:cs typeface="Times New Roman" panose="02020603050405020304" pitchFamily="18" charset="0"/>
              </a:rPr>
              <a:t> ? ».</a:t>
            </a:r>
            <a:endParaRPr lang="en-US" sz="3600" dirty="0">
              <a:solidFill>
                <a:schemeClr val="bg1">
                  <a:alpha val="8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37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13" descr="Une image contenant texte, lettre, écriture manuscrite, papier&#10;&#10;Description générée automatiquement">
            <a:extLst>
              <a:ext uri="{FF2B5EF4-FFF2-40B4-BE49-F238E27FC236}">
                <a16:creationId xmlns:a16="http://schemas.microsoft.com/office/drawing/2014/main" id="{8ED1F6A5-FF27-3E40-A1BB-34CB6F79395E}"/>
              </a:ext>
            </a:extLst>
          </p:cNvPr>
          <p:cNvPicPr>
            <a:picLocks noChangeAspect="1"/>
          </p:cNvPicPr>
          <p:nvPr/>
        </p:nvPicPr>
        <p:blipFill rotWithShape="1">
          <a:blip r:embed="rId2"/>
          <a:srcRect r="1" b="43262"/>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oneTexte 1">
            <a:extLst>
              <a:ext uri="{FF2B5EF4-FFF2-40B4-BE49-F238E27FC236}">
                <a16:creationId xmlns:a16="http://schemas.microsoft.com/office/drawing/2014/main" id="{B911C14C-8698-CD40-84F4-8D229B51913F}"/>
              </a:ext>
            </a:extLst>
          </p:cNvPr>
          <p:cNvSpPr txBox="1"/>
          <p:nvPr/>
        </p:nvSpPr>
        <p:spPr>
          <a:xfrm>
            <a:off x="185351" y="593125"/>
            <a:ext cx="4399006" cy="5980670"/>
          </a:xfrm>
          <a:prstGeom prst="rect">
            <a:avLst/>
          </a:prstGeom>
          <a:noFill/>
        </p:spPr>
        <p:txBody>
          <a:bodyPr vert="horz" lIns="91440" tIns="45720" rIns="91440" bIns="45720" rtlCol="0">
            <a:noAutofit/>
          </a:bodyPr>
          <a:lstStyle/>
          <a:p>
            <a:pPr algn="ctr">
              <a:lnSpc>
                <a:spcPct val="90000"/>
              </a:lnSpc>
              <a:spcAft>
                <a:spcPts val="600"/>
              </a:spcAft>
            </a:pPr>
            <a:r>
              <a:rPr lang="en-US" sz="2800" b="1" dirty="0">
                <a:solidFill>
                  <a:srgbClr val="002060"/>
                </a:solidFill>
                <a:latin typeface="Times New Roman" panose="02020603050405020304" pitchFamily="18" charset="0"/>
                <a:cs typeface="Times New Roman" panose="02020603050405020304" pitchFamily="18" charset="0"/>
              </a:rPr>
              <a:t>René Char </a:t>
            </a:r>
            <a:endParaRPr lang="en-US" sz="2800" b="1" i="0" dirty="0">
              <a:solidFill>
                <a:srgbClr val="002060"/>
              </a:solidFill>
              <a:effectLst/>
              <a:latin typeface="Times New Roman" panose="02020603050405020304" pitchFamily="18" charset="0"/>
              <a:cs typeface="Times New Roman" panose="02020603050405020304" pitchFamily="18" charset="0"/>
            </a:endParaRPr>
          </a:p>
          <a:p>
            <a:pPr algn="ctr">
              <a:lnSpc>
                <a:spcPct val="90000"/>
              </a:lnSpc>
              <a:spcAft>
                <a:spcPts val="600"/>
              </a:spcAft>
            </a:pPr>
            <a:endParaRPr lang="en-US" sz="2000" dirty="0">
              <a:solidFill>
                <a:srgbClr val="002060"/>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2000" b="0" i="0" dirty="0">
                <a:solidFill>
                  <a:srgbClr val="002060"/>
                </a:solidFill>
                <a:effectLst/>
                <a:latin typeface="Times New Roman" panose="02020603050405020304" pitchFamily="18" charset="0"/>
                <a:cs typeface="Times New Roman" panose="02020603050405020304" pitchFamily="18" charset="0"/>
              </a:rPr>
              <a:t>Petit-</a:t>
            </a:r>
            <a:r>
              <a:rPr lang="en-US" sz="2000" b="0" i="0" dirty="0" err="1">
                <a:solidFill>
                  <a:srgbClr val="002060"/>
                </a:solidFill>
                <a:effectLst/>
                <a:latin typeface="Times New Roman" panose="02020603050405020304" pitchFamily="18" charset="0"/>
                <a:cs typeface="Times New Roman" panose="02020603050405020304" pitchFamily="18" charset="0"/>
              </a:rPr>
              <a:t>fils</a:t>
            </a:r>
            <a:r>
              <a:rPr lang="en-US" sz="2000" b="0" i="0" dirty="0">
                <a:solidFill>
                  <a:srgbClr val="002060"/>
                </a:solidFill>
                <a:effectLst/>
                <a:latin typeface="Times New Roman" panose="02020603050405020304" pitchFamily="18" charset="0"/>
                <a:cs typeface="Times New Roman" panose="02020603050405020304" pitchFamily="18" charset="0"/>
              </a:rPr>
              <a:t> de </a:t>
            </a:r>
          </a:p>
          <a:p>
            <a:pPr algn="ctr">
              <a:lnSpc>
                <a:spcPct val="90000"/>
              </a:lnSpc>
              <a:spcAft>
                <a:spcPts val="600"/>
              </a:spcAft>
            </a:pPr>
            <a:r>
              <a:rPr lang="en-US" sz="2800" b="1" i="0" dirty="0">
                <a:solidFill>
                  <a:srgbClr val="002060"/>
                </a:solidFill>
                <a:effectLst/>
                <a:latin typeface="Times New Roman" panose="02020603050405020304" pitchFamily="18" charset="0"/>
                <a:cs typeface="Times New Roman" panose="02020603050405020304" pitchFamily="18" charset="0"/>
              </a:rPr>
              <a:t>Charlemagne, </a:t>
            </a:r>
          </a:p>
          <a:p>
            <a:pPr algn="ctr">
              <a:lnSpc>
                <a:spcPct val="90000"/>
              </a:lnSpc>
              <a:spcAft>
                <a:spcPts val="600"/>
              </a:spcAft>
            </a:pPr>
            <a:r>
              <a:rPr lang="en-US" sz="2800" b="1" dirty="0" err="1">
                <a:solidFill>
                  <a:srgbClr val="002060"/>
                </a:solidFill>
                <a:latin typeface="Times New Roman" panose="02020603050405020304" pitchFamily="18" charset="0"/>
                <a:cs typeface="Times New Roman" panose="02020603050405020304" pitchFamily="18" charset="0"/>
              </a:rPr>
              <a:t>Puis</a:t>
            </a:r>
            <a:r>
              <a:rPr lang="en-US" sz="2800" b="1" dirty="0">
                <a:solidFill>
                  <a:srgbClr val="002060"/>
                </a:solidFill>
                <a:latin typeface="Times New Roman" panose="02020603050405020304" pitchFamily="18" charset="0"/>
                <a:cs typeface="Times New Roman" panose="02020603050405020304" pitchFamily="18" charset="0"/>
              </a:rPr>
              <a:t> Char-</a:t>
            </a:r>
            <a:r>
              <a:rPr lang="en-US" sz="2800" b="1" dirty="0" err="1">
                <a:solidFill>
                  <a:srgbClr val="002060"/>
                </a:solidFill>
                <a:latin typeface="Times New Roman" panose="02020603050405020304" pitchFamily="18" charset="0"/>
                <a:cs typeface="Times New Roman" panose="02020603050405020304" pitchFamily="18" charset="0"/>
              </a:rPr>
              <a:t>Magne</a:t>
            </a:r>
            <a:r>
              <a:rPr lang="en-US" sz="2800" b="1" dirty="0">
                <a:solidFill>
                  <a:srgbClr val="002060"/>
                </a:solidFill>
                <a:latin typeface="Times New Roman" panose="02020603050405020304" pitchFamily="18" charset="0"/>
                <a:cs typeface="Times New Roman" panose="02020603050405020304" pitchFamily="18" charset="0"/>
              </a:rPr>
              <a:t> </a:t>
            </a:r>
          </a:p>
          <a:p>
            <a:pPr algn="ctr">
              <a:lnSpc>
                <a:spcPct val="90000"/>
              </a:lnSpc>
              <a:spcAft>
                <a:spcPts val="600"/>
              </a:spcAft>
            </a:pPr>
            <a:r>
              <a:rPr lang="en-US" sz="2800" b="1" dirty="0">
                <a:solidFill>
                  <a:srgbClr val="002060"/>
                </a:solidFill>
                <a:latin typeface="Times New Roman" panose="02020603050405020304" pitchFamily="18" charset="0"/>
                <a:cs typeface="Times New Roman" panose="02020603050405020304" pitchFamily="18" charset="0"/>
              </a:rPr>
              <a:t>Et pour </a:t>
            </a:r>
            <a:r>
              <a:rPr lang="en-US" sz="2800" b="1" dirty="0" err="1">
                <a:solidFill>
                  <a:srgbClr val="002060"/>
                </a:solidFill>
                <a:latin typeface="Times New Roman" panose="02020603050405020304" pitchFamily="18" charset="0"/>
                <a:cs typeface="Times New Roman" panose="02020603050405020304" pitchFamily="18" charset="0"/>
              </a:rPr>
              <a:t>finir</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Magne</a:t>
            </a:r>
            <a:r>
              <a:rPr lang="en-US" sz="2800" b="1" dirty="0">
                <a:solidFill>
                  <a:srgbClr val="002060"/>
                </a:solidFill>
                <a:latin typeface="Times New Roman" panose="02020603050405020304" pitchFamily="18" charset="0"/>
                <a:cs typeface="Times New Roman" panose="02020603050405020304" pitchFamily="18" charset="0"/>
              </a:rPr>
              <a:t> Char</a:t>
            </a:r>
            <a:endParaRPr lang="en-US" sz="2800" b="1" i="0" dirty="0">
              <a:solidFill>
                <a:srgbClr val="002060"/>
              </a:solidFill>
              <a:effectLst/>
              <a:latin typeface="Times New Roman" panose="02020603050405020304" pitchFamily="18" charset="0"/>
              <a:cs typeface="Times New Roman" panose="02020603050405020304" pitchFamily="18" charset="0"/>
            </a:endParaRPr>
          </a:p>
          <a:p>
            <a:pPr algn="ctr">
              <a:lnSpc>
                <a:spcPct val="90000"/>
              </a:lnSpc>
              <a:spcAft>
                <a:spcPts val="600"/>
              </a:spcAft>
            </a:pPr>
            <a:r>
              <a:rPr lang="en-US" sz="2000" b="0" i="0" dirty="0" err="1">
                <a:solidFill>
                  <a:srgbClr val="002060"/>
                </a:solidFill>
                <a:effectLst/>
                <a:latin typeface="Times New Roman" panose="02020603050405020304" pitchFamily="18" charset="0"/>
                <a:cs typeface="Times New Roman" panose="02020603050405020304" pitchFamily="18" charset="0"/>
              </a:rPr>
              <a:t>plâtrier</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à</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L’Isle</a:t>
            </a:r>
            <a:r>
              <a:rPr lang="en-US" sz="2000" b="0" i="0" dirty="0">
                <a:solidFill>
                  <a:srgbClr val="002060"/>
                </a:solidFill>
                <a:effectLst/>
                <a:latin typeface="Times New Roman" panose="02020603050405020304" pitchFamily="18" charset="0"/>
                <a:cs typeface="Times New Roman" panose="02020603050405020304" pitchFamily="18" charset="0"/>
              </a:rPr>
              <a:t>-sur-la-</a:t>
            </a:r>
            <a:r>
              <a:rPr lang="en-US" sz="2000" b="0" i="0" dirty="0" err="1">
                <a:solidFill>
                  <a:srgbClr val="002060"/>
                </a:solidFill>
                <a:effectLst/>
                <a:latin typeface="Times New Roman" panose="02020603050405020304" pitchFamily="18" charset="0"/>
                <a:cs typeface="Times New Roman" panose="02020603050405020304" pitchFamily="18" charset="0"/>
              </a:rPr>
              <a:t>Sorgue</a:t>
            </a:r>
            <a:endParaRPr lang="en-US" sz="2000" b="0" i="0" dirty="0">
              <a:solidFill>
                <a:srgbClr val="002060"/>
              </a:solidFill>
              <a:effectLst/>
              <a:latin typeface="Times New Roman" panose="02020603050405020304" pitchFamily="18" charset="0"/>
              <a:cs typeface="Times New Roman" panose="02020603050405020304" pitchFamily="18" charset="0"/>
            </a:endParaRPr>
          </a:p>
          <a:p>
            <a:pPr>
              <a:lnSpc>
                <a:spcPct val="90000"/>
              </a:lnSpc>
              <a:spcAft>
                <a:spcPts val="600"/>
              </a:spcAft>
            </a:pPr>
            <a:endParaRPr lang="en-US" sz="2800" dirty="0">
              <a:solidFill>
                <a:srgbClr val="002060"/>
              </a:solidFill>
              <a:latin typeface="Times New Roman" panose="02020603050405020304" pitchFamily="18" charset="0"/>
              <a:cs typeface="Times New Roman" panose="02020603050405020304" pitchFamily="18" charset="0"/>
            </a:endParaRPr>
          </a:p>
          <a:p>
            <a:pPr>
              <a:lnSpc>
                <a:spcPct val="90000"/>
              </a:lnSpc>
              <a:spcAft>
                <a:spcPts val="600"/>
              </a:spcAft>
            </a:pPr>
            <a:endParaRPr lang="en-US" sz="2800" dirty="0">
              <a:solidFill>
                <a:srgbClr val="002060"/>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2000" b="0" i="0" dirty="0" err="1">
                <a:solidFill>
                  <a:srgbClr val="002060"/>
                </a:solidFill>
                <a:effectLst/>
                <a:latin typeface="Times New Roman" panose="02020603050405020304" pitchFamily="18" charset="0"/>
                <a:cs typeface="Times New Roman" panose="02020603050405020304" pitchFamily="18" charset="0"/>
              </a:rPr>
              <a:t>Fils</a:t>
            </a:r>
            <a:r>
              <a:rPr lang="en-US" sz="2000" b="0" i="0" dirty="0">
                <a:solidFill>
                  <a:srgbClr val="002060"/>
                </a:solidFill>
                <a:effectLst/>
                <a:latin typeface="Times New Roman" panose="02020603050405020304" pitchFamily="18" charset="0"/>
                <a:cs typeface="Times New Roman" panose="02020603050405020304" pitchFamily="18" charset="0"/>
              </a:rPr>
              <a:t> de</a:t>
            </a:r>
          </a:p>
          <a:p>
            <a:pPr algn="ctr">
              <a:lnSpc>
                <a:spcPct val="90000"/>
              </a:lnSpc>
              <a:spcAft>
                <a:spcPts val="600"/>
              </a:spcAft>
            </a:pP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800" b="1" i="0" dirty="0">
                <a:solidFill>
                  <a:srgbClr val="002060"/>
                </a:solidFill>
                <a:effectLst/>
                <a:latin typeface="Times New Roman" panose="02020603050405020304" pitchFamily="18" charset="0"/>
                <a:cs typeface="Times New Roman" panose="02020603050405020304" pitchFamily="18" charset="0"/>
              </a:rPr>
              <a:t>Joseph Émile </a:t>
            </a:r>
            <a:r>
              <a:rPr lang="en-US" sz="2800" b="1" i="0" dirty="0" err="1">
                <a:solidFill>
                  <a:srgbClr val="002060"/>
                </a:solidFill>
                <a:effectLst/>
                <a:latin typeface="Times New Roman" panose="02020603050405020304" pitchFamily="18" charset="0"/>
                <a:cs typeface="Times New Roman" panose="02020603050405020304" pitchFamily="18" charset="0"/>
              </a:rPr>
              <a:t>Magne</a:t>
            </a:r>
            <a:r>
              <a:rPr lang="en-US" sz="2800" b="1" i="0" dirty="0">
                <a:solidFill>
                  <a:srgbClr val="002060"/>
                </a:solidFill>
                <a:effectLst/>
                <a:latin typeface="Times New Roman" panose="02020603050405020304" pitchFamily="18" charset="0"/>
                <a:cs typeface="Times New Roman" panose="02020603050405020304" pitchFamily="18" charset="0"/>
              </a:rPr>
              <a:t> Char</a:t>
            </a:r>
            <a:r>
              <a:rPr lang="en-US" sz="2000" i="0" dirty="0">
                <a:solidFill>
                  <a:srgbClr val="002060"/>
                </a:solidFill>
                <a:effectLst/>
                <a:latin typeface="Times New Roman" panose="02020603050405020304" pitchFamily="18" charset="0"/>
                <a:cs typeface="Times New Roman" panose="02020603050405020304" pitchFamily="18" charset="0"/>
              </a:rPr>
              <a:t>, </a:t>
            </a:r>
          </a:p>
          <a:p>
            <a:pPr algn="ctr">
              <a:lnSpc>
                <a:spcPct val="90000"/>
              </a:lnSpc>
              <a:spcAft>
                <a:spcPts val="600"/>
              </a:spcAft>
            </a:pPr>
            <a:r>
              <a:rPr lang="en-US" sz="2000" b="0" i="0" dirty="0">
                <a:solidFill>
                  <a:srgbClr val="002060"/>
                </a:solidFill>
                <a:effectLst/>
                <a:latin typeface="Times New Roman" panose="02020603050405020304" pitchFamily="18" charset="0"/>
                <a:cs typeface="Times New Roman" panose="02020603050405020304" pitchFamily="18" charset="0"/>
              </a:rPr>
              <a:t>maire de </a:t>
            </a:r>
            <a:r>
              <a:rPr lang="en-US" sz="2000" b="0" i="0" dirty="0" err="1">
                <a:solidFill>
                  <a:srgbClr val="002060"/>
                </a:solidFill>
                <a:effectLst/>
                <a:latin typeface="Times New Roman" panose="02020603050405020304" pitchFamily="18" charset="0"/>
                <a:cs typeface="Times New Roman" panose="02020603050405020304" pitchFamily="18" charset="0"/>
              </a:rPr>
              <a:t>L’Isle</a:t>
            </a:r>
            <a:r>
              <a:rPr lang="en-US" sz="2000" b="0" i="0" dirty="0">
                <a:solidFill>
                  <a:srgbClr val="002060"/>
                </a:solidFill>
                <a:effectLst/>
                <a:latin typeface="Times New Roman" panose="02020603050405020304" pitchFamily="18" charset="0"/>
                <a:cs typeface="Times New Roman" panose="02020603050405020304" pitchFamily="18" charset="0"/>
              </a:rPr>
              <a:t>-sur-la-</a:t>
            </a:r>
            <a:r>
              <a:rPr lang="en-US" sz="2000" b="0" i="0" dirty="0" err="1">
                <a:solidFill>
                  <a:srgbClr val="002060"/>
                </a:solidFill>
                <a:effectLst/>
                <a:latin typeface="Times New Roman" panose="02020603050405020304" pitchFamily="18" charset="0"/>
                <a:cs typeface="Times New Roman" panose="02020603050405020304" pitchFamily="18" charset="0"/>
              </a:rPr>
              <a:t>Sorgue</a:t>
            </a:r>
            <a:r>
              <a:rPr lang="en-US" sz="2000" b="0" i="0" dirty="0">
                <a:solidFill>
                  <a:srgbClr val="002060"/>
                </a:solidFill>
                <a:effectLst/>
                <a:latin typeface="Times New Roman" panose="02020603050405020304" pitchFamily="18" charset="0"/>
                <a:cs typeface="Times New Roman" panose="02020603050405020304" pitchFamily="18" charset="0"/>
              </a:rPr>
              <a:t> </a:t>
            </a:r>
          </a:p>
          <a:p>
            <a:pPr algn="ctr">
              <a:lnSpc>
                <a:spcPct val="90000"/>
              </a:lnSpc>
              <a:spcAft>
                <a:spcPts val="600"/>
              </a:spcAft>
            </a:pPr>
            <a:r>
              <a:rPr lang="en-US" sz="2000" b="0" i="0" dirty="0" err="1">
                <a:solidFill>
                  <a:srgbClr val="002060"/>
                </a:solidFill>
                <a:effectLst/>
                <a:latin typeface="Times New Roman" panose="02020603050405020304" pitchFamily="18" charset="0"/>
                <a:cs typeface="Times New Roman" panose="02020603050405020304" pitchFamily="18" charset="0"/>
              </a:rPr>
              <a:t>administrateur</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délégué</a:t>
            </a:r>
            <a:r>
              <a:rPr lang="en-US" sz="2000" b="0" i="0" dirty="0">
                <a:solidFill>
                  <a:srgbClr val="002060"/>
                </a:solidFill>
                <a:effectLst/>
                <a:latin typeface="Times New Roman" panose="02020603050405020304" pitchFamily="18" charset="0"/>
                <a:cs typeface="Times New Roman" panose="02020603050405020304" pitchFamily="18" charset="0"/>
              </a:rPr>
              <a:t> des </a:t>
            </a:r>
            <a:r>
              <a:rPr lang="en-US" sz="2000" b="0" i="0" u="none" strike="noStrike" dirty="0">
                <a:solidFill>
                  <a:srgbClr val="002060"/>
                </a:solidFill>
                <a:effectLst/>
                <a:latin typeface="Times New Roman" panose="02020603050405020304" pitchFamily="18" charset="0"/>
                <a:cs typeface="Times New Roman" panose="02020603050405020304" pitchFamily="18" charset="0"/>
              </a:rPr>
              <a:t>plâtrières</a:t>
            </a:r>
            <a:r>
              <a:rPr lang="en-US" sz="2000" b="0" i="0" dirty="0">
                <a:solidFill>
                  <a:srgbClr val="002060"/>
                </a:solidFill>
                <a:effectLst/>
                <a:latin typeface="Times New Roman" panose="02020603050405020304" pitchFamily="18" charset="0"/>
                <a:cs typeface="Times New Roman" panose="02020603050405020304" pitchFamily="18" charset="0"/>
              </a:rPr>
              <a:t> de </a:t>
            </a:r>
            <a:r>
              <a:rPr lang="en-US" sz="2000" b="0" i="0" u="none" strike="noStrike" dirty="0">
                <a:solidFill>
                  <a:srgbClr val="002060"/>
                </a:solidFill>
                <a:effectLst/>
                <a:latin typeface="Times New Roman" panose="02020603050405020304" pitchFamily="18" charset="0"/>
                <a:cs typeface="Times New Roman" panose="02020603050405020304" pitchFamily="18" charset="0"/>
              </a:rPr>
              <a:t>Vaucluse</a:t>
            </a:r>
            <a:r>
              <a:rPr lang="en-US" sz="2000" b="0" i="0" dirty="0">
                <a:solidFill>
                  <a:srgbClr val="002060"/>
                </a:solidFill>
                <a:effectLst/>
                <a:latin typeface="Times New Roman" panose="02020603050405020304" pitchFamily="18" charset="0"/>
                <a:cs typeface="Times New Roman" panose="02020603050405020304" pitchFamily="18" charset="0"/>
              </a:rPr>
              <a:t>. </a:t>
            </a:r>
          </a:p>
          <a:p>
            <a:pPr>
              <a:lnSpc>
                <a:spcPct val="90000"/>
              </a:lnSpc>
              <a:spcAft>
                <a:spcPts val="600"/>
              </a:spcAft>
            </a:pPr>
            <a:endParaRPr lang="en-US" sz="2800" dirty="0">
              <a:solidFill>
                <a:srgbClr val="002060"/>
              </a:solidFill>
              <a:latin typeface="Times New Roman" panose="02020603050405020304" pitchFamily="18" charset="0"/>
              <a:cs typeface="Times New Roman" panose="02020603050405020304" pitchFamily="18" charset="0"/>
            </a:endParaRPr>
          </a:p>
          <a:p>
            <a:pPr>
              <a:lnSpc>
                <a:spcPct val="90000"/>
              </a:lnSpc>
              <a:spcAft>
                <a:spcPts val="600"/>
              </a:spcAft>
            </a:pPr>
            <a:endParaRPr lang="en-US" sz="2800" b="0" i="0" dirty="0">
              <a:solidFill>
                <a:srgbClr val="002060"/>
              </a:solidFill>
              <a:effectLst/>
            </a:endParaRPr>
          </a:p>
          <a:p>
            <a:pPr>
              <a:lnSpc>
                <a:spcPct val="90000"/>
              </a:lnSpc>
              <a:spcAft>
                <a:spcPts val="600"/>
              </a:spcAft>
            </a:pPr>
            <a:endParaRPr lang="en-US" sz="2800" dirty="0">
              <a:solidFill>
                <a:srgbClr val="002060"/>
              </a:solidFill>
            </a:endParaRPr>
          </a:p>
        </p:txBody>
      </p:sp>
    </p:spTree>
    <p:extLst>
      <p:ext uri="{BB962C8B-B14F-4D97-AF65-F5344CB8AC3E}">
        <p14:creationId xmlns:p14="http://schemas.microsoft.com/office/powerpoint/2010/main" val="3294289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personne, habits, plein air, plante&#10;&#10;Description générée automatiquement">
            <a:extLst>
              <a:ext uri="{FF2B5EF4-FFF2-40B4-BE49-F238E27FC236}">
                <a16:creationId xmlns:a16="http://schemas.microsoft.com/office/drawing/2014/main" id="{57CD1E2E-B63F-944E-8724-4281F1118E49}"/>
              </a:ext>
            </a:extLst>
          </p:cNvPr>
          <p:cNvPicPr>
            <a:picLocks noChangeAspect="1"/>
          </p:cNvPicPr>
          <p:nvPr/>
        </p:nvPicPr>
        <p:blipFill>
          <a:blip r:embed="rId2"/>
          <a:srcRect t="7526" r="1" b="8115"/>
          <a:stretch/>
        </p:blipFill>
        <p:spPr>
          <a:xfrm>
            <a:off x="20" y="1282"/>
            <a:ext cx="12191980" cy="6856718"/>
          </a:xfrm>
          <a:prstGeom prst="rect">
            <a:avLst/>
          </a:prstGeom>
        </p:spPr>
      </p:pic>
    </p:spTree>
    <p:extLst>
      <p:ext uri="{BB962C8B-B14F-4D97-AF65-F5344CB8AC3E}">
        <p14:creationId xmlns:p14="http://schemas.microsoft.com/office/powerpoint/2010/main" val="131434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39569EE-B803-D24E-8958-9D8B83425379}"/>
              </a:ext>
            </a:extLst>
          </p:cNvPr>
          <p:cNvSpPr txBox="1"/>
          <p:nvPr/>
        </p:nvSpPr>
        <p:spPr>
          <a:xfrm>
            <a:off x="601435" y="1166842"/>
            <a:ext cx="10989129" cy="4524315"/>
          </a:xfrm>
          <a:prstGeom prst="rect">
            <a:avLst/>
          </a:prstGeom>
          <a:noFill/>
        </p:spPr>
        <p:txBody>
          <a:bodyPr wrap="square">
            <a:spAutoFit/>
          </a:bodyPr>
          <a:lstStyle/>
          <a:p>
            <a:r>
              <a:rPr lang="fr-FR" sz="3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La sagesse est de ne pas s’agglomérer, mais dans la création et dans la nature communes, de trouver notre nombre, notre réciprocité, nos différences, notre passage, notre vérité et ce peu de désespoir qui en est l’aiguillon et le mouvant brouillard »</a:t>
            </a:r>
          </a:p>
          <a:p>
            <a:endParaRPr lang="fr-FR" sz="32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fr-FR" sz="32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fr-FR" sz="3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La seule signature au bas de la vie blanche, c’est la poésie qui la dessine. Et toujours entre notre </a:t>
            </a:r>
            <a:r>
              <a:rPr lang="fr-FR" sz="32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coeur</a:t>
            </a:r>
            <a:r>
              <a:rPr lang="fr-FR" sz="3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éclaté et la cascade apparue. »</a:t>
            </a:r>
            <a:endPar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8968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A14AFC9-64E1-3340-8BE4-CEC78320A772}"/>
              </a:ext>
            </a:extLst>
          </p:cNvPr>
          <p:cNvSpPr txBox="1"/>
          <p:nvPr/>
        </p:nvSpPr>
        <p:spPr>
          <a:xfrm>
            <a:off x="685800" y="723386"/>
            <a:ext cx="11152414" cy="4493538"/>
          </a:xfrm>
          <a:prstGeom prst="rect">
            <a:avLst/>
          </a:prstGeom>
          <a:noFill/>
        </p:spPr>
        <p:txBody>
          <a:bodyPr wrap="square" rtlCol="0">
            <a:spAutoFit/>
          </a:bodyPr>
          <a:lstStyle/>
          <a:p>
            <a:pPr algn="ctr"/>
            <a:r>
              <a:rPr lang="fr-FR" sz="4000" dirty="0">
                <a:solidFill>
                  <a:schemeClr val="bg1"/>
                </a:solidFill>
                <a:latin typeface="Times New Roman" panose="02020603050405020304" pitchFamily="18" charset="0"/>
                <a:cs typeface="Times New Roman" panose="02020603050405020304" pitchFamily="18" charset="0"/>
              </a:rPr>
              <a:t>Merci de votre présence et de votre attentive écoute.</a:t>
            </a:r>
          </a:p>
          <a:p>
            <a:pPr algn="ctr"/>
            <a:endParaRPr lang="fr-FR" sz="2800" dirty="0">
              <a:solidFill>
                <a:schemeClr val="bg1"/>
              </a:solidFill>
              <a:latin typeface="Times New Roman" panose="02020603050405020304" pitchFamily="18" charset="0"/>
              <a:cs typeface="Times New Roman" panose="02020603050405020304" pitchFamily="18" charset="0"/>
            </a:endParaRPr>
          </a:p>
          <a:p>
            <a:pPr algn="ctr"/>
            <a:endParaRPr lang="fr-FR" sz="2800" dirty="0">
              <a:solidFill>
                <a:schemeClr val="bg1"/>
              </a:solidFill>
              <a:latin typeface="Times New Roman" panose="02020603050405020304" pitchFamily="18" charset="0"/>
              <a:cs typeface="Times New Roman" panose="02020603050405020304" pitchFamily="18" charset="0"/>
            </a:endParaRPr>
          </a:p>
          <a:p>
            <a:pPr algn="ctr"/>
            <a:r>
              <a:rPr lang="fr-FR" sz="4000" dirty="0">
                <a:solidFill>
                  <a:schemeClr val="bg1"/>
                </a:solidFill>
                <a:latin typeface="Times New Roman" panose="02020603050405020304" pitchFamily="18" charset="0"/>
                <a:cs typeface="Times New Roman" panose="02020603050405020304" pitchFamily="18" charset="0"/>
              </a:rPr>
              <a:t>Rendez-vous dans le cloître à 18h30 pour </a:t>
            </a:r>
          </a:p>
          <a:p>
            <a:pPr algn="ctr"/>
            <a:endParaRPr lang="fr-FR" sz="2800" dirty="0">
              <a:solidFill>
                <a:schemeClr val="bg1"/>
              </a:solidFill>
              <a:latin typeface="Times New Roman" panose="02020603050405020304" pitchFamily="18" charset="0"/>
              <a:cs typeface="Times New Roman" panose="02020603050405020304" pitchFamily="18" charset="0"/>
            </a:endParaRPr>
          </a:p>
          <a:p>
            <a:pPr algn="ctr"/>
            <a:r>
              <a:rPr lang="fr-FR" sz="6600" dirty="0">
                <a:solidFill>
                  <a:schemeClr val="bg1"/>
                </a:solidFill>
                <a:latin typeface="Times New Roman" panose="02020603050405020304" pitchFamily="18" charset="0"/>
                <a:cs typeface="Times New Roman" panose="02020603050405020304" pitchFamily="18" charset="0"/>
              </a:rPr>
              <a:t>L’Opéra des résistances</a:t>
            </a:r>
          </a:p>
          <a:p>
            <a:endParaRPr lang="fr-FR" sz="2800" dirty="0">
              <a:solidFill>
                <a:schemeClr val="bg1"/>
              </a:solidFill>
              <a:latin typeface="Times New Roman" panose="02020603050405020304" pitchFamily="18" charset="0"/>
              <a:cs typeface="Times New Roman" panose="02020603050405020304" pitchFamily="18" charset="0"/>
            </a:endParaRPr>
          </a:p>
          <a:p>
            <a:endParaRPr lang="fr-FR"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52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lein air, herbe, arbre, paysage&#10;&#10;Description générée automatiquement">
            <a:extLst>
              <a:ext uri="{FF2B5EF4-FFF2-40B4-BE49-F238E27FC236}">
                <a16:creationId xmlns:a16="http://schemas.microsoft.com/office/drawing/2014/main" id="{66CCA633-9873-9742-BB5B-8CB63B17432B}"/>
              </a:ext>
            </a:extLst>
          </p:cNvPr>
          <p:cNvPicPr>
            <a:picLocks noChangeAspect="1"/>
          </p:cNvPicPr>
          <p:nvPr/>
        </p:nvPicPr>
        <p:blipFill rotWithShape="1">
          <a:blip r:embed="rId4"/>
          <a:srcRect b="5436"/>
          <a:stretch/>
        </p:blipFill>
        <p:spPr>
          <a:xfrm>
            <a:off x="1" y="10"/>
            <a:ext cx="9669642" cy="6857990"/>
          </a:xfrm>
          <a:prstGeom prst="rect">
            <a:avLst/>
          </a:prstGeom>
        </p:spPr>
      </p:pic>
      <p:sp>
        <p:nvSpPr>
          <p:cNvPr id="34"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ZoneTexte 26">
            <a:extLst>
              <a:ext uri="{FF2B5EF4-FFF2-40B4-BE49-F238E27FC236}">
                <a16:creationId xmlns:a16="http://schemas.microsoft.com/office/drawing/2014/main" id="{7EE37EE8-53F7-D84A-B270-B74A0EFD210D}"/>
              </a:ext>
            </a:extLst>
          </p:cNvPr>
          <p:cNvSpPr txBox="1"/>
          <p:nvPr/>
        </p:nvSpPr>
        <p:spPr>
          <a:xfrm>
            <a:off x="7910756" y="1445661"/>
            <a:ext cx="4236308" cy="4463830"/>
          </a:xfrm>
          <a:prstGeom prst="rect">
            <a:avLst/>
          </a:prstGeom>
        </p:spPr>
        <p:txBody>
          <a:bodyPr vert="horz" lIns="91440" tIns="45720" rIns="91440" bIns="45720" rtlCol="0">
            <a:noAutofit/>
          </a:bodyPr>
          <a:lstStyle/>
          <a:p>
            <a:pPr algn="ctr">
              <a:lnSpc>
                <a:spcPct val="90000"/>
              </a:lnSpc>
              <a:spcAft>
                <a:spcPts val="600"/>
              </a:spcAft>
            </a:pPr>
            <a:r>
              <a:rPr lang="en-US" b="0" i="1" dirty="0">
                <a:solidFill>
                  <a:srgbClr val="002060"/>
                </a:solidFill>
                <a:effectLst/>
                <a:latin typeface="Times New Roman" panose="02020603050405020304" pitchFamily="18" charset="0"/>
                <a:cs typeface="Times New Roman" panose="02020603050405020304" pitchFamily="18" charset="0"/>
              </a:rPr>
              <a:t>Dans le parc des </a:t>
            </a:r>
            <a:r>
              <a:rPr lang="en-US" b="0" i="1" dirty="0" err="1">
                <a:solidFill>
                  <a:srgbClr val="002060"/>
                </a:solidFill>
                <a:effectLst/>
                <a:latin typeface="Times New Roman" panose="02020603050405020304" pitchFamily="18" charset="0"/>
                <a:cs typeface="Times New Roman" panose="02020603050405020304" pitchFamily="18" charset="0"/>
              </a:rPr>
              <a:t>Névons</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err="1">
                <a:solidFill>
                  <a:srgbClr val="002060"/>
                </a:solidFill>
                <a:effectLst/>
                <a:latin typeface="Times New Roman" panose="02020603050405020304" pitchFamily="18" charset="0"/>
                <a:cs typeface="Times New Roman" panose="02020603050405020304" pitchFamily="18" charset="0"/>
              </a:rPr>
              <a:t>Ceinturé</a:t>
            </a:r>
            <a:r>
              <a:rPr lang="en-US" b="0" i="1" dirty="0">
                <a:solidFill>
                  <a:srgbClr val="002060"/>
                </a:solidFill>
                <a:effectLst/>
                <a:latin typeface="Times New Roman" panose="02020603050405020304" pitchFamily="18" charset="0"/>
                <a:cs typeface="Times New Roman" panose="02020603050405020304" pitchFamily="18" charset="0"/>
              </a:rPr>
              <a:t> de prairies,</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Un </a:t>
            </a:r>
            <a:r>
              <a:rPr lang="en-US" b="0" i="1" dirty="0" err="1">
                <a:solidFill>
                  <a:srgbClr val="002060"/>
                </a:solidFill>
                <a:effectLst/>
                <a:latin typeface="Times New Roman" panose="02020603050405020304" pitchFamily="18" charset="0"/>
                <a:cs typeface="Times New Roman" panose="02020603050405020304" pitchFamily="18" charset="0"/>
              </a:rPr>
              <a:t>ruisseau</a:t>
            </a:r>
            <a:r>
              <a:rPr lang="en-US" b="0" i="1" dirty="0">
                <a:solidFill>
                  <a:srgbClr val="002060"/>
                </a:solidFill>
                <a:effectLst/>
                <a:latin typeface="Times New Roman" panose="02020603050405020304" pitchFamily="18" charset="0"/>
                <a:cs typeface="Times New Roman" panose="02020603050405020304" pitchFamily="18" charset="0"/>
              </a:rPr>
              <a:t> sans talus,</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Un enfant sans </a:t>
            </a:r>
            <a:r>
              <a:rPr lang="en-US" b="0" i="1" dirty="0" err="1">
                <a:solidFill>
                  <a:srgbClr val="002060"/>
                </a:solidFill>
                <a:effectLst/>
                <a:latin typeface="Times New Roman" panose="02020603050405020304" pitchFamily="18" charset="0"/>
                <a:cs typeface="Times New Roman" panose="02020603050405020304" pitchFamily="18" charset="0"/>
              </a:rPr>
              <a:t>ami</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err="1">
                <a:solidFill>
                  <a:srgbClr val="002060"/>
                </a:solidFill>
                <a:effectLst/>
                <a:latin typeface="Times New Roman" panose="02020603050405020304" pitchFamily="18" charset="0"/>
                <a:cs typeface="Times New Roman" panose="02020603050405020304" pitchFamily="18" charset="0"/>
              </a:rPr>
              <a:t>Nuancent</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leur</a:t>
            </a:r>
            <a:r>
              <a:rPr lang="en-US" b="0" i="1" dirty="0">
                <a:solidFill>
                  <a:srgbClr val="002060"/>
                </a:solidFill>
                <a:effectLst/>
                <a:latin typeface="Times New Roman" panose="02020603050405020304" pitchFamily="18" charset="0"/>
                <a:cs typeface="Times New Roman" panose="02020603050405020304" pitchFamily="18" charset="0"/>
              </a:rPr>
              <a:t> tristesse</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Et </a:t>
            </a:r>
            <a:r>
              <a:rPr lang="en-US" b="0" i="1" dirty="0" err="1">
                <a:solidFill>
                  <a:srgbClr val="002060"/>
                </a:solidFill>
                <a:effectLst/>
                <a:latin typeface="Times New Roman" panose="02020603050405020304" pitchFamily="18" charset="0"/>
                <a:cs typeface="Times New Roman" panose="02020603050405020304" pitchFamily="18" charset="0"/>
              </a:rPr>
              <a:t>vivent</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mieux</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ainsi</a:t>
            </a:r>
            <a:r>
              <a:rPr lang="en-US" b="0" i="1" dirty="0">
                <a:solidFill>
                  <a:srgbClr val="002060"/>
                </a:solidFill>
                <a:effectLst/>
                <a:latin typeface="Times New Roman" panose="02020603050405020304" pitchFamily="18" charset="0"/>
                <a:cs typeface="Times New Roman" panose="02020603050405020304" pitchFamily="18" charset="0"/>
              </a:rPr>
              <a:t>.</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 </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Dans le parc des </a:t>
            </a:r>
            <a:r>
              <a:rPr lang="en-US" b="0" i="1" dirty="0" err="1">
                <a:solidFill>
                  <a:srgbClr val="002060"/>
                </a:solidFill>
                <a:effectLst/>
                <a:latin typeface="Times New Roman" panose="02020603050405020304" pitchFamily="18" charset="0"/>
                <a:cs typeface="Times New Roman" panose="02020603050405020304" pitchFamily="18" charset="0"/>
              </a:rPr>
              <a:t>Névons</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Un </a:t>
            </a:r>
            <a:r>
              <a:rPr lang="en-US" b="0" i="1" dirty="0" err="1">
                <a:solidFill>
                  <a:srgbClr val="002060"/>
                </a:solidFill>
                <a:effectLst/>
                <a:latin typeface="Times New Roman" panose="02020603050405020304" pitchFamily="18" charset="0"/>
                <a:cs typeface="Times New Roman" panose="02020603050405020304" pitchFamily="18" charset="0"/>
              </a:rPr>
              <a:t>rebelle</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s’est</a:t>
            </a:r>
            <a:r>
              <a:rPr lang="en-US" b="0" i="1" dirty="0">
                <a:solidFill>
                  <a:srgbClr val="002060"/>
                </a:solidFill>
                <a:effectLst/>
                <a:latin typeface="Times New Roman" panose="02020603050405020304" pitchFamily="18" charset="0"/>
                <a:cs typeface="Times New Roman" panose="02020603050405020304" pitchFamily="18" charset="0"/>
              </a:rPr>
              <a:t> joint</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Au </a:t>
            </a:r>
            <a:r>
              <a:rPr lang="en-US" b="0" i="1" dirty="0" err="1">
                <a:solidFill>
                  <a:srgbClr val="002060"/>
                </a:solidFill>
                <a:effectLst/>
                <a:latin typeface="Times New Roman" panose="02020603050405020304" pitchFamily="18" charset="0"/>
                <a:cs typeface="Times New Roman" panose="02020603050405020304" pitchFamily="18" charset="0"/>
              </a:rPr>
              <a:t>ruisseau</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à</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l’enfant</a:t>
            </a:r>
            <a:r>
              <a:rPr lang="en-US" b="0" i="1" dirty="0">
                <a:solidFill>
                  <a:srgbClr val="002060"/>
                </a:solidFill>
                <a:effectLst/>
                <a:latin typeface="Times New Roman" panose="02020603050405020304" pitchFamily="18" charset="0"/>
                <a:cs typeface="Times New Roman" panose="02020603050405020304" pitchFamily="18" charset="0"/>
              </a:rPr>
              <a:t>,</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err="1">
                <a:solidFill>
                  <a:srgbClr val="002060"/>
                </a:solidFill>
                <a:effectLst/>
                <a:latin typeface="Times New Roman" panose="02020603050405020304" pitchFamily="18" charset="0"/>
                <a:cs typeface="Times New Roman" panose="02020603050405020304" pitchFamily="18" charset="0"/>
              </a:rPr>
              <a:t>À</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leur</a:t>
            </a:r>
            <a:r>
              <a:rPr lang="en-US" b="0" i="1" dirty="0">
                <a:solidFill>
                  <a:srgbClr val="002060"/>
                </a:solidFill>
                <a:effectLst/>
                <a:latin typeface="Times New Roman" panose="02020603050405020304" pitchFamily="18" charset="0"/>
                <a:cs typeface="Times New Roman" panose="02020603050405020304" pitchFamily="18" charset="0"/>
              </a:rPr>
              <a:t> mirage </a:t>
            </a:r>
            <a:r>
              <a:rPr lang="en-US" b="0" i="1" dirty="0" err="1">
                <a:solidFill>
                  <a:srgbClr val="002060"/>
                </a:solidFill>
                <a:effectLst/>
                <a:latin typeface="Times New Roman" panose="02020603050405020304" pitchFamily="18" charset="0"/>
                <a:cs typeface="Times New Roman" panose="02020603050405020304" pitchFamily="18" charset="0"/>
              </a:rPr>
              <a:t>enfin</a:t>
            </a:r>
            <a:r>
              <a:rPr lang="en-US" b="0" i="1" dirty="0">
                <a:solidFill>
                  <a:srgbClr val="002060"/>
                </a:solidFill>
                <a:effectLst/>
                <a:latin typeface="Times New Roman" panose="02020603050405020304" pitchFamily="18" charset="0"/>
                <a:cs typeface="Times New Roman" panose="02020603050405020304" pitchFamily="18" charset="0"/>
              </a:rPr>
              <a:t>.</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 </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Dans le parc des </a:t>
            </a:r>
            <a:r>
              <a:rPr lang="en-US" b="0" i="1" dirty="0" err="1">
                <a:solidFill>
                  <a:srgbClr val="002060"/>
                </a:solidFill>
                <a:effectLst/>
                <a:latin typeface="Times New Roman" panose="02020603050405020304" pitchFamily="18" charset="0"/>
                <a:cs typeface="Times New Roman" panose="02020603050405020304" pitchFamily="18" charset="0"/>
              </a:rPr>
              <a:t>Névons</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err="1">
                <a:solidFill>
                  <a:srgbClr val="002060"/>
                </a:solidFill>
                <a:effectLst/>
                <a:latin typeface="Times New Roman" panose="02020603050405020304" pitchFamily="18" charset="0"/>
                <a:cs typeface="Times New Roman" panose="02020603050405020304" pitchFamily="18" charset="0"/>
              </a:rPr>
              <a:t>Mortel</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serait</a:t>
            </a:r>
            <a:r>
              <a:rPr lang="en-US" b="0" i="1" dirty="0">
                <a:solidFill>
                  <a:srgbClr val="002060"/>
                </a:solidFill>
                <a:effectLst/>
                <a:latin typeface="Times New Roman" panose="02020603050405020304" pitchFamily="18" charset="0"/>
                <a:cs typeface="Times New Roman" panose="02020603050405020304" pitchFamily="18" charset="0"/>
              </a:rPr>
              <a:t> </a:t>
            </a:r>
            <a:r>
              <a:rPr lang="en-US" b="0" i="1" dirty="0" err="1">
                <a:solidFill>
                  <a:srgbClr val="002060"/>
                </a:solidFill>
                <a:effectLst/>
                <a:latin typeface="Times New Roman" panose="02020603050405020304" pitchFamily="18" charset="0"/>
                <a:cs typeface="Times New Roman" panose="02020603050405020304" pitchFamily="18" charset="0"/>
              </a:rPr>
              <a:t>l’été</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Sans la </a:t>
            </a:r>
            <a:r>
              <a:rPr lang="en-US" b="0" i="1" dirty="0" err="1">
                <a:solidFill>
                  <a:srgbClr val="002060"/>
                </a:solidFill>
                <a:effectLst/>
                <a:latin typeface="Times New Roman" panose="02020603050405020304" pitchFamily="18" charset="0"/>
                <a:cs typeface="Times New Roman" panose="02020603050405020304" pitchFamily="18" charset="0"/>
              </a:rPr>
              <a:t>voix</a:t>
            </a:r>
            <a:r>
              <a:rPr lang="en-US" b="0" i="1" dirty="0">
                <a:solidFill>
                  <a:srgbClr val="002060"/>
                </a:solidFill>
                <a:effectLst/>
                <a:latin typeface="Times New Roman" panose="02020603050405020304" pitchFamily="18" charset="0"/>
                <a:cs typeface="Times New Roman" panose="02020603050405020304" pitchFamily="18" charset="0"/>
              </a:rPr>
              <a:t> d’un </a:t>
            </a:r>
            <a:r>
              <a:rPr lang="en-US" b="0" i="1" dirty="0" err="1">
                <a:solidFill>
                  <a:srgbClr val="002060"/>
                </a:solidFill>
                <a:effectLst/>
                <a:latin typeface="Times New Roman" panose="02020603050405020304" pitchFamily="18" charset="0"/>
                <a:cs typeface="Times New Roman" panose="02020603050405020304" pitchFamily="18" charset="0"/>
              </a:rPr>
              <a:t>grillon</a:t>
            </a:r>
            <a:br>
              <a:rPr lang="en-US" b="0" i="1" dirty="0">
                <a:solidFill>
                  <a:srgbClr val="002060"/>
                </a:solidFill>
                <a:effectLst/>
                <a:latin typeface="Times New Roman" panose="02020603050405020304" pitchFamily="18" charset="0"/>
                <a:cs typeface="Times New Roman" panose="02020603050405020304" pitchFamily="18" charset="0"/>
              </a:rPr>
            </a:br>
            <a:r>
              <a:rPr lang="en-US" b="0" i="1" dirty="0">
                <a:solidFill>
                  <a:srgbClr val="002060"/>
                </a:solidFill>
                <a:effectLst/>
                <a:latin typeface="Times New Roman" panose="02020603050405020304" pitchFamily="18" charset="0"/>
                <a:cs typeface="Times New Roman" panose="02020603050405020304" pitchFamily="18" charset="0"/>
              </a:rPr>
              <a:t>Qui, par instant, se </a:t>
            </a:r>
            <a:r>
              <a:rPr lang="en-US" b="0" i="1" dirty="0" err="1">
                <a:solidFill>
                  <a:srgbClr val="002060"/>
                </a:solidFill>
                <a:effectLst/>
                <a:latin typeface="Times New Roman" panose="02020603050405020304" pitchFamily="18" charset="0"/>
                <a:cs typeface="Times New Roman" panose="02020603050405020304" pitchFamily="18" charset="0"/>
              </a:rPr>
              <a:t>tait</a:t>
            </a:r>
            <a:r>
              <a:rPr lang="en-US" b="0" i="1" dirty="0">
                <a:solidFill>
                  <a:srgbClr val="002060"/>
                </a:solidFill>
                <a:effectLst/>
                <a:latin typeface="Times New Roman" panose="02020603050405020304" pitchFamily="18" charset="0"/>
                <a:cs typeface="Times New Roman" panose="02020603050405020304" pitchFamily="18" charset="0"/>
              </a:rPr>
              <a:t>.</a:t>
            </a:r>
            <a:endParaRPr lang="en-US" i="1" dirty="0">
              <a:solidFill>
                <a:srgbClr val="002060"/>
              </a:solidFill>
              <a:latin typeface="Times New Roman" panose="02020603050405020304" pitchFamily="18" charset="0"/>
              <a:cs typeface="Times New Roman" panose="02020603050405020304" pitchFamily="18" charset="0"/>
            </a:endParaRPr>
          </a:p>
        </p:txBody>
      </p:sp>
      <p:sp>
        <p:nvSpPr>
          <p:cNvPr id="35" name="ZoneTexte 34">
            <a:extLst>
              <a:ext uri="{FF2B5EF4-FFF2-40B4-BE49-F238E27FC236}">
                <a16:creationId xmlns:a16="http://schemas.microsoft.com/office/drawing/2014/main" id="{700536A1-3C3A-9841-B2DA-BA5EC41091B7}"/>
              </a:ext>
            </a:extLst>
          </p:cNvPr>
          <p:cNvSpPr txBox="1"/>
          <p:nvPr/>
        </p:nvSpPr>
        <p:spPr>
          <a:xfrm>
            <a:off x="8324876" y="382714"/>
            <a:ext cx="3822188" cy="1243417"/>
          </a:xfrm>
          <a:prstGeom prst="rect">
            <a:avLst/>
          </a:prstGeom>
          <a:noFill/>
        </p:spPr>
        <p:txBody>
          <a:bodyPr wrap="square">
            <a:spAutoFit/>
          </a:bodyPr>
          <a:lstStyle/>
          <a:p>
            <a:pPr marL="0" marR="0" lvl="0" indent="0" eaLnBrk="1" fontAlgn="base" hangingPunct="1">
              <a:lnSpc>
                <a:spcPct val="90000"/>
              </a:lnSpc>
              <a:spcAft>
                <a:spcPts val="600"/>
              </a:spcAft>
              <a:buClrTx/>
              <a:buSzTx/>
              <a:tabLst/>
            </a:pPr>
            <a:endParaRPr kumimoji="0" lang="en-US" altLang="fr-FR" sz="2400" b="1" i="0" u="none" strike="noStrike" kern="1200" cap="none" normalizeH="0" baseline="0" dirty="0">
              <a:ln>
                <a:noFill/>
              </a:ln>
              <a:solidFill>
                <a:srgbClr val="002060"/>
              </a:solidFill>
              <a:effectLst/>
              <a:latin typeface="Times New Roman" panose="02020603050405020304" pitchFamily="18" charset="0"/>
              <a:ea typeface="+mj-ea"/>
              <a:cs typeface="Times New Roman" panose="02020603050405020304" pitchFamily="18" charset="0"/>
            </a:endParaRPr>
          </a:p>
          <a:p>
            <a:pPr marL="0" marR="0" lvl="0" indent="0" eaLnBrk="1" fontAlgn="base" hangingPunct="1">
              <a:lnSpc>
                <a:spcPct val="90000"/>
              </a:lnSpc>
              <a:spcAft>
                <a:spcPts val="600"/>
              </a:spcAft>
              <a:buClrTx/>
              <a:buSzTx/>
              <a:tabLst/>
            </a:pPr>
            <a:r>
              <a:rPr kumimoji="0" lang="en-US" altLang="fr-FR" sz="2400" b="1" i="0" u="none" strike="noStrike" kern="1200" cap="none" normalizeH="0" baseline="0" dirty="0" err="1">
                <a:ln>
                  <a:noFill/>
                </a:ln>
                <a:solidFill>
                  <a:srgbClr val="002060"/>
                </a:solidFill>
                <a:effectLst/>
                <a:latin typeface="Times New Roman" panose="02020603050405020304" pitchFamily="18" charset="0"/>
                <a:ea typeface="+mj-ea"/>
                <a:cs typeface="Times New Roman" panose="02020603050405020304" pitchFamily="18" charset="0"/>
              </a:rPr>
              <a:t>Jouvence</a:t>
            </a:r>
            <a:r>
              <a:rPr kumimoji="0" lang="en-US" altLang="fr-FR" sz="2400" b="1" i="0" u="none" strike="noStrike" kern="1200" cap="none" normalizeH="0" baseline="0" dirty="0">
                <a:ln>
                  <a:noFill/>
                </a:ln>
                <a:solidFill>
                  <a:srgbClr val="002060"/>
                </a:solidFill>
                <a:effectLst/>
                <a:latin typeface="Times New Roman" panose="02020603050405020304" pitchFamily="18" charset="0"/>
                <a:ea typeface="+mj-ea"/>
                <a:cs typeface="Times New Roman" panose="02020603050405020304" pitchFamily="18" charset="0"/>
              </a:rPr>
              <a:t> des </a:t>
            </a:r>
            <a:r>
              <a:rPr kumimoji="0" lang="en-US" altLang="fr-FR" sz="2400" b="1" i="0" u="none" strike="noStrike" kern="1200" cap="none" normalizeH="0" baseline="0" dirty="0" err="1">
                <a:ln>
                  <a:noFill/>
                </a:ln>
                <a:solidFill>
                  <a:srgbClr val="002060"/>
                </a:solidFill>
                <a:effectLst/>
                <a:latin typeface="Times New Roman" panose="02020603050405020304" pitchFamily="18" charset="0"/>
                <a:ea typeface="+mj-ea"/>
                <a:cs typeface="Times New Roman" panose="02020603050405020304" pitchFamily="18" charset="0"/>
              </a:rPr>
              <a:t>Névons</a:t>
            </a:r>
            <a:endParaRPr kumimoji="0" lang="en-US" altLang="fr-FR" sz="2400" b="1" i="0" u="none" strike="noStrike" kern="1200" cap="none" normalizeH="0" baseline="0" dirty="0">
              <a:ln>
                <a:noFill/>
              </a:ln>
              <a:solidFill>
                <a:srgbClr val="002060"/>
              </a:solidFill>
              <a:effectLst/>
              <a:latin typeface="Times New Roman" panose="02020603050405020304" pitchFamily="18" charset="0"/>
              <a:ea typeface="+mj-ea"/>
              <a:cs typeface="Times New Roman" panose="02020603050405020304" pitchFamily="18" charset="0"/>
            </a:endParaRPr>
          </a:p>
          <a:p>
            <a:pPr marL="0" marR="0" lvl="0" indent="0" eaLnBrk="1" fontAlgn="base" hangingPunct="1">
              <a:lnSpc>
                <a:spcPct val="90000"/>
              </a:lnSpc>
              <a:spcAft>
                <a:spcPts val="600"/>
              </a:spcAft>
              <a:buClrTx/>
              <a:buSzTx/>
              <a:tabLst/>
            </a:pPr>
            <a:endParaRPr kumimoji="0" lang="en-US" altLang="fr-FR" sz="2400" b="1" i="0" u="none" strike="noStrike" kern="1200" cap="none" normalizeH="0" baseline="0" dirty="0">
              <a:ln>
                <a:noFill/>
              </a:ln>
              <a:solidFill>
                <a:srgbClr val="002060"/>
              </a:solidFill>
              <a:effectLst/>
              <a:latin typeface="Times New Roman" panose="02020603050405020304" pitchFamily="18" charset="0"/>
              <a:ea typeface="+mj-ea"/>
              <a:cs typeface="Times New Roman" panose="02020603050405020304" pitchFamily="18" charset="0"/>
            </a:endParaRPr>
          </a:p>
        </p:txBody>
      </p:sp>
      <p:pic>
        <p:nvPicPr>
          <p:cNvPr id="2" name="Jouvence des Névons.mp3" descr="Jouvence des Névons.mp3">
            <a:hlinkClick r:id="" action="ppaction://media"/>
            <a:extLst>
              <a:ext uri="{FF2B5EF4-FFF2-40B4-BE49-F238E27FC236}">
                <a16:creationId xmlns:a16="http://schemas.microsoft.com/office/drawing/2014/main" id="{AAE47495-696F-C749-8EBD-A1D3B0CA15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074" y="5909491"/>
            <a:ext cx="812800" cy="812800"/>
          </a:xfrm>
          <a:prstGeom prst="rect">
            <a:avLst/>
          </a:prstGeom>
        </p:spPr>
      </p:pic>
    </p:spTree>
    <p:extLst>
      <p:ext uri="{BB962C8B-B14F-4D97-AF65-F5344CB8AC3E}">
        <p14:creationId xmlns:p14="http://schemas.microsoft.com/office/powerpoint/2010/main" val="116672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2996985-C8D7-2F4E-8A26-DCB60ED6171A}"/>
              </a:ext>
            </a:extLst>
          </p:cNvPr>
          <p:cNvSpPr txBox="1"/>
          <p:nvPr/>
        </p:nvSpPr>
        <p:spPr>
          <a:xfrm>
            <a:off x="531222" y="1335270"/>
            <a:ext cx="11416937" cy="3170099"/>
          </a:xfrm>
          <a:prstGeom prst="rect">
            <a:avLst/>
          </a:prstGeom>
          <a:noFill/>
        </p:spPr>
        <p:txBody>
          <a:bodyPr wrap="square">
            <a:spAutoFit/>
          </a:bodyPr>
          <a:lstStyle/>
          <a:p>
            <a:pPr algn="l"/>
            <a:r>
              <a:rPr lang="fr-FR" sz="2000" b="0" i="0" dirty="0">
                <a:solidFill>
                  <a:schemeClr val="bg1"/>
                </a:solidFill>
                <a:effectLst/>
                <a:latin typeface="Times New Roman" panose="02020603050405020304" pitchFamily="18" charset="0"/>
                <a:cs typeface="Times New Roman" panose="02020603050405020304" pitchFamily="18" charset="0"/>
              </a:rPr>
              <a:t>Nous commençons toujours notre vie sur un crépuscule admirable. Tout ce qui nous aidera, plus tard, à nous dégager de nos déconvenues s'assemble autour de nos premiers pas.</a:t>
            </a:r>
          </a:p>
          <a:p>
            <a:pPr algn="l"/>
            <a:r>
              <a:rPr lang="fr-FR" sz="2000" b="0" i="0" dirty="0">
                <a:solidFill>
                  <a:schemeClr val="bg1"/>
                </a:solidFill>
                <a:effectLst/>
                <a:latin typeface="Times New Roman" panose="02020603050405020304" pitchFamily="18" charset="0"/>
                <a:cs typeface="Times New Roman" panose="02020603050405020304" pitchFamily="18" charset="0"/>
              </a:rPr>
              <a:t>                  La conduite des hommes de mon enfance avait l'apparence d'un sourire du ciel adressé à la charité terrestre. On y saluait le mal comme une incartade du soir. Le passage d'un météore attendrissait. Je me rends compte que l'enfant que je fus, prompt à s'éprendre comme à se blesser, a eu beaucoup de chance. J'ai marché sur le miroir d'une rivière pleine d'anneaux de couleuvre et de danses de papillons. J'ai joué dans des vergers dont la robuste vieillesse donnait des fruits. Je me suis tapi dans des roseaux, sous la garde d'êtres forts comme des chênes et sensibles comme des oiseaux.</a:t>
            </a:r>
          </a:p>
          <a:p>
            <a:pPr algn="l"/>
            <a:r>
              <a:rPr lang="fr-FR" sz="2000" b="0" i="0" dirty="0">
                <a:solidFill>
                  <a:schemeClr val="bg1"/>
                </a:solidFill>
                <a:effectLst/>
                <a:latin typeface="Times New Roman" panose="02020603050405020304" pitchFamily="18" charset="0"/>
                <a:cs typeface="Times New Roman" panose="02020603050405020304" pitchFamily="18" charset="0"/>
              </a:rPr>
              <a:t>                Ce monde net est mort sans laisser de charnier. Il n'est plus resté que souches calcinées, surfaces errantes, informe pugilat et l'eau bleue d'un puits minuscule veillé par cet Ami silencieux.</a:t>
            </a:r>
          </a:p>
        </p:txBody>
      </p:sp>
      <p:sp>
        <p:nvSpPr>
          <p:cNvPr id="6" name="ZoneTexte 5">
            <a:extLst>
              <a:ext uri="{FF2B5EF4-FFF2-40B4-BE49-F238E27FC236}">
                <a16:creationId xmlns:a16="http://schemas.microsoft.com/office/drawing/2014/main" id="{EE8FA724-0AD1-8747-AA07-CF7DC35BACF2}"/>
              </a:ext>
            </a:extLst>
          </p:cNvPr>
          <p:cNvSpPr txBox="1"/>
          <p:nvPr/>
        </p:nvSpPr>
        <p:spPr>
          <a:xfrm>
            <a:off x="2690948" y="632655"/>
            <a:ext cx="6583681" cy="584775"/>
          </a:xfrm>
          <a:prstGeom prst="rect">
            <a:avLst/>
          </a:prstGeom>
          <a:noFill/>
        </p:spPr>
        <p:txBody>
          <a:bodyPr wrap="square" rtlCol="0">
            <a:spAutoFit/>
          </a:bodyPr>
          <a:lstStyle/>
          <a:p>
            <a:pPr algn="ctr"/>
            <a:r>
              <a:rPr lang="fr-FR" sz="3200" b="1" dirty="0">
                <a:solidFill>
                  <a:schemeClr val="bg1"/>
                </a:solidFill>
                <a:latin typeface="Times New Roman" panose="02020603050405020304" pitchFamily="18" charset="0"/>
                <a:cs typeface="Times New Roman" panose="02020603050405020304" pitchFamily="18" charset="0"/>
              </a:rPr>
              <a:t>Suzerain </a:t>
            </a:r>
          </a:p>
        </p:txBody>
      </p:sp>
      <p:pic>
        <p:nvPicPr>
          <p:cNvPr id="8" name="René Char, poète (1967).mp3" descr="René Char, poète (1967).mp3">
            <a:hlinkClick r:id="" action="ppaction://media"/>
            <a:extLst>
              <a:ext uri="{FF2B5EF4-FFF2-40B4-BE49-F238E27FC236}">
                <a16:creationId xmlns:a16="http://schemas.microsoft.com/office/drawing/2014/main" id="{7E44549F-8696-B24A-936A-07C380CDC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3841" y="5522730"/>
            <a:ext cx="812800" cy="812800"/>
          </a:xfrm>
          <a:prstGeom prst="rect">
            <a:avLst/>
          </a:prstGeom>
        </p:spPr>
      </p:pic>
    </p:spTree>
    <p:extLst>
      <p:ext uri="{BB962C8B-B14F-4D97-AF65-F5344CB8AC3E}">
        <p14:creationId xmlns:p14="http://schemas.microsoft.com/office/powerpoint/2010/main" val="20304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lein air, arbre, eau, ciel&#10;&#10;Description générée automatiquement">
            <a:extLst>
              <a:ext uri="{FF2B5EF4-FFF2-40B4-BE49-F238E27FC236}">
                <a16:creationId xmlns:a16="http://schemas.microsoft.com/office/drawing/2014/main" id="{04B95F76-2B9B-B04D-BD8D-02BF8C5DDE2F}"/>
              </a:ext>
            </a:extLst>
          </p:cNvPr>
          <p:cNvPicPr>
            <a:picLocks noChangeAspect="1"/>
          </p:cNvPicPr>
          <p:nvPr/>
        </p:nvPicPr>
        <p:blipFill rotWithShape="1">
          <a:blip r:embed="rId2"/>
          <a:srcRect l="5022"/>
          <a:stretch/>
        </p:blipFill>
        <p:spPr>
          <a:xfrm>
            <a:off x="20" y="431"/>
            <a:ext cx="8115280" cy="6408311"/>
          </a:xfrm>
          <a:prstGeom prst="rect">
            <a:avLst/>
          </a:prstGeom>
        </p:spPr>
      </p:pic>
      <p:sp>
        <p:nvSpPr>
          <p:cNvPr id="6" name="Rectangle 5">
            <a:extLst>
              <a:ext uri="{FF2B5EF4-FFF2-40B4-BE49-F238E27FC236}">
                <a16:creationId xmlns:a16="http://schemas.microsoft.com/office/drawing/2014/main" id="{95E341C8-BEFC-7747-8B5E-AEB5315F9B88}"/>
              </a:ext>
            </a:extLst>
          </p:cNvPr>
          <p:cNvSpPr/>
          <p:nvPr/>
        </p:nvSpPr>
        <p:spPr>
          <a:xfrm>
            <a:off x="8381115" y="998255"/>
            <a:ext cx="3545058" cy="5635116"/>
          </a:xfrm>
          <a:prstGeom prst="rect">
            <a:avLst/>
          </a:prstGeom>
        </p:spPr>
        <p:txBody>
          <a:bodyPr vert="horz" lIns="91440" tIns="45720" rIns="91440" bIns="45720" rtlCol="0">
            <a:normAutofit/>
          </a:bodyPr>
          <a:lstStyle/>
          <a:p>
            <a:pPr>
              <a:lnSpc>
                <a:spcPct val="90000"/>
              </a:lnSpc>
              <a:spcAft>
                <a:spcPts val="600"/>
              </a:spcAft>
            </a:pPr>
            <a:r>
              <a:rPr lang="en-US" sz="2400" i="1" dirty="0" err="1">
                <a:solidFill>
                  <a:srgbClr val="002060"/>
                </a:solidFill>
                <a:effectLst/>
                <a:latin typeface="Times New Roman" panose="02020603050405020304" pitchFamily="18" charset="0"/>
                <a:cs typeface="Times New Roman" panose="02020603050405020304" pitchFamily="18" charset="0"/>
              </a:rPr>
              <a:t>J'avais</a:t>
            </a:r>
            <a:r>
              <a:rPr lang="en-US" sz="2400" i="1" dirty="0">
                <a:solidFill>
                  <a:srgbClr val="002060"/>
                </a:solidFill>
                <a:effectLst/>
                <a:latin typeface="Times New Roman" panose="02020603050405020304" pitchFamily="18" charset="0"/>
                <a:cs typeface="Times New Roman" panose="02020603050405020304" pitchFamily="18" charset="0"/>
              </a:rPr>
              <a:t> dix ans. La </a:t>
            </a:r>
            <a:r>
              <a:rPr lang="en-US" sz="2400" i="1" dirty="0" err="1">
                <a:solidFill>
                  <a:srgbClr val="002060"/>
                </a:solidFill>
                <a:effectLst/>
                <a:latin typeface="Times New Roman" panose="02020603050405020304" pitchFamily="18" charset="0"/>
                <a:cs typeface="Times New Roman" panose="02020603050405020304" pitchFamily="18" charset="0"/>
              </a:rPr>
              <a:t>Sorgue</a:t>
            </a:r>
            <a:r>
              <a:rPr lang="en-US" sz="2400" i="1" dirty="0">
                <a:solidFill>
                  <a:srgbClr val="002060"/>
                </a:solidFill>
                <a:effectLst/>
                <a:latin typeface="Times New Roman" panose="02020603050405020304" pitchFamily="18" charset="0"/>
                <a:cs typeface="Times New Roman" panose="02020603050405020304" pitchFamily="18" charset="0"/>
              </a:rPr>
              <a:t> </a:t>
            </a:r>
            <a:r>
              <a:rPr lang="en-US" sz="2400" i="1" dirty="0" err="1">
                <a:solidFill>
                  <a:srgbClr val="002060"/>
                </a:solidFill>
                <a:effectLst/>
                <a:latin typeface="Times New Roman" panose="02020603050405020304" pitchFamily="18" charset="0"/>
                <a:cs typeface="Times New Roman" panose="02020603050405020304" pitchFamily="18" charset="0"/>
              </a:rPr>
              <a:t>m'enchâssait</a:t>
            </a:r>
            <a:r>
              <a:rPr lang="en-US" sz="2400" i="1" dirty="0">
                <a:solidFill>
                  <a:srgbClr val="002060"/>
                </a:solidFill>
                <a:effectLst/>
                <a:latin typeface="Times New Roman" panose="02020603050405020304" pitchFamily="18" charset="0"/>
                <a:cs typeface="Times New Roman" panose="02020603050405020304" pitchFamily="18" charset="0"/>
              </a:rPr>
              <a:t>. Le soleil </a:t>
            </a:r>
            <a:r>
              <a:rPr lang="en-US" sz="2400" i="1" dirty="0" err="1">
                <a:solidFill>
                  <a:srgbClr val="002060"/>
                </a:solidFill>
                <a:effectLst/>
                <a:latin typeface="Times New Roman" panose="02020603050405020304" pitchFamily="18" charset="0"/>
                <a:cs typeface="Times New Roman" panose="02020603050405020304" pitchFamily="18" charset="0"/>
              </a:rPr>
              <a:t>chantait</a:t>
            </a:r>
            <a:r>
              <a:rPr lang="en-US" sz="2400" i="1" dirty="0">
                <a:solidFill>
                  <a:srgbClr val="002060"/>
                </a:solidFill>
                <a:effectLst/>
                <a:latin typeface="Times New Roman" panose="02020603050405020304" pitchFamily="18" charset="0"/>
                <a:cs typeface="Times New Roman" panose="02020603050405020304" pitchFamily="18" charset="0"/>
              </a:rPr>
              <a:t> les </a:t>
            </a:r>
            <a:r>
              <a:rPr lang="en-US" sz="2400" i="1" dirty="0" err="1">
                <a:solidFill>
                  <a:srgbClr val="002060"/>
                </a:solidFill>
                <a:effectLst/>
                <a:latin typeface="Times New Roman" panose="02020603050405020304" pitchFamily="18" charset="0"/>
                <a:cs typeface="Times New Roman" panose="02020603050405020304" pitchFamily="18" charset="0"/>
              </a:rPr>
              <a:t>heures</a:t>
            </a:r>
            <a:r>
              <a:rPr lang="en-US" sz="2400" i="1" dirty="0">
                <a:solidFill>
                  <a:srgbClr val="002060"/>
                </a:solidFill>
                <a:effectLst/>
                <a:latin typeface="Times New Roman" panose="02020603050405020304" pitchFamily="18" charset="0"/>
                <a:cs typeface="Times New Roman" panose="02020603050405020304" pitchFamily="18" charset="0"/>
              </a:rPr>
              <a:t> sur le sage </a:t>
            </a:r>
            <a:r>
              <a:rPr lang="en-US" sz="2400" i="1" dirty="0" err="1">
                <a:solidFill>
                  <a:srgbClr val="002060"/>
                </a:solidFill>
                <a:effectLst/>
                <a:latin typeface="Times New Roman" panose="02020603050405020304" pitchFamily="18" charset="0"/>
                <a:cs typeface="Times New Roman" panose="02020603050405020304" pitchFamily="18" charset="0"/>
              </a:rPr>
              <a:t>cadran</a:t>
            </a:r>
            <a:r>
              <a:rPr lang="en-US" sz="2400" i="1" dirty="0">
                <a:solidFill>
                  <a:srgbClr val="002060"/>
                </a:solidFill>
                <a:effectLst/>
                <a:latin typeface="Times New Roman" panose="02020603050405020304" pitchFamily="18" charset="0"/>
                <a:cs typeface="Times New Roman" panose="02020603050405020304" pitchFamily="18" charset="0"/>
              </a:rPr>
              <a:t> des </a:t>
            </a:r>
            <a:r>
              <a:rPr lang="en-US" sz="2400" i="1" dirty="0" err="1">
                <a:solidFill>
                  <a:srgbClr val="002060"/>
                </a:solidFill>
                <a:effectLst/>
                <a:latin typeface="Times New Roman" panose="02020603050405020304" pitchFamily="18" charset="0"/>
                <a:cs typeface="Times New Roman" panose="02020603050405020304" pitchFamily="18" charset="0"/>
              </a:rPr>
              <a:t>eaux</a:t>
            </a:r>
            <a:r>
              <a:rPr lang="en-US" sz="2400" i="1" dirty="0">
                <a:solidFill>
                  <a:srgbClr val="002060"/>
                </a:solidFill>
                <a:effectLst/>
                <a:latin typeface="Times New Roman" panose="02020603050405020304" pitchFamily="18" charset="0"/>
                <a:cs typeface="Times New Roman" panose="02020603050405020304" pitchFamily="18" charset="0"/>
              </a:rPr>
              <a:t>. </a:t>
            </a:r>
            <a:r>
              <a:rPr lang="en-US" sz="2400" i="1" dirty="0" err="1">
                <a:solidFill>
                  <a:srgbClr val="002060"/>
                </a:solidFill>
                <a:effectLst/>
                <a:latin typeface="Times New Roman" panose="02020603050405020304" pitchFamily="18" charset="0"/>
                <a:cs typeface="Times New Roman" panose="02020603050405020304" pitchFamily="18" charset="0"/>
              </a:rPr>
              <a:t>L'insouciance</a:t>
            </a:r>
            <a:r>
              <a:rPr lang="en-US" sz="2400" i="1" dirty="0">
                <a:solidFill>
                  <a:srgbClr val="002060"/>
                </a:solidFill>
                <a:effectLst/>
                <a:latin typeface="Times New Roman" panose="02020603050405020304" pitchFamily="18" charset="0"/>
                <a:cs typeface="Times New Roman" panose="02020603050405020304" pitchFamily="18" charset="0"/>
              </a:rPr>
              <a:t> et la </a:t>
            </a:r>
            <a:r>
              <a:rPr lang="en-US" sz="2400" i="1" dirty="0" err="1">
                <a:solidFill>
                  <a:srgbClr val="002060"/>
                </a:solidFill>
                <a:effectLst/>
                <a:latin typeface="Times New Roman" panose="02020603050405020304" pitchFamily="18" charset="0"/>
                <a:cs typeface="Times New Roman" panose="02020603050405020304" pitchFamily="18" charset="0"/>
              </a:rPr>
              <a:t>douleur</a:t>
            </a:r>
            <a:r>
              <a:rPr lang="en-US" sz="2400" i="1" dirty="0">
                <a:solidFill>
                  <a:srgbClr val="002060"/>
                </a:solidFill>
                <a:effectLst/>
                <a:latin typeface="Times New Roman" panose="02020603050405020304" pitchFamily="18" charset="0"/>
                <a:cs typeface="Times New Roman" panose="02020603050405020304" pitchFamily="18" charset="0"/>
              </a:rPr>
              <a:t> </a:t>
            </a:r>
            <a:r>
              <a:rPr lang="en-US" sz="2400" i="1" dirty="0" err="1">
                <a:solidFill>
                  <a:srgbClr val="002060"/>
                </a:solidFill>
                <a:effectLst/>
                <a:latin typeface="Times New Roman" panose="02020603050405020304" pitchFamily="18" charset="0"/>
                <a:cs typeface="Times New Roman" panose="02020603050405020304" pitchFamily="18" charset="0"/>
              </a:rPr>
              <a:t>avaient</a:t>
            </a:r>
            <a:r>
              <a:rPr lang="en-US" sz="2400" i="1" dirty="0">
                <a:solidFill>
                  <a:srgbClr val="002060"/>
                </a:solidFill>
                <a:effectLst/>
                <a:latin typeface="Times New Roman" panose="02020603050405020304" pitchFamily="18" charset="0"/>
                <a:cs typeface="Times New Roman" panose="02020603050405020304" pitchFamily="18" charset="0"/>
              </a:rPr>
              <a:t> </a:t>
            </a:r>
            <a:r>
              <a:rPr lang="en-US" sz="2400" i="1" dirty="0" err="1">
                <a:solidFill>
                  <a:srgbClr val="002060"/>
                </a:solidFill>
                <a:effectLst/>
                <a:latin typeface="Times New Roman" panose="02020603050405020304" pitchFamily="18" charset="0"/>
                <a:cs typeface="Times New Roman" panose="02020603050405020304" pitchFamily="18" charset="0"/>
              </a:rPr>
              <a:t>scellé</a:t>
            </a:r>
            <a:r>
              <a:rPr lang="en-US" sz="2400" i="1" dirty="0">
                <a:solidFill>
                  <a:srgbClr val="002060"/>
                </a:solidFill>
                <a:effectLst/>
                <a:latin typeface="Times New Roman" panose="02020603050405020304" pitchFamily="18" charset="0"/>
                <a:cs typeface="Times New Roman" panose="02020603050405020304" pitchFamily="18" charset="0"/>
              </a:rPr>
              <a:t> le coq de fer sur le </a:t>
            </a:r>
            <a:r>
              <a:rPr lang="en-US" sz="2400" i="1" dirty="0" err="1">
                <a:solidFill>
                  <a:srgbClr val="002060"/>
                </a:solidFill>
                <a:effectLst/>
                <a:latin typeface="Times New Roman" panose="02020603050405020304" pitchFamily="18" charset="0"/>
                <a:cs typeface="Times New Roman" panose="02020603050405020304" pitchFamily="18" charset="0"/>
              </a:rPr>
              <a:t>toit</a:t>
            </a:r>
            <a:r>
              <a:rPr lang="en-US" sz="2400" i="1" dirty="0">
                <a:solidFill>
                  <a:srgbClr val="002060"/>
                </a:solidFill>
                <a:effectLst/>
                <a:latin typeface="Times New Roman" panose="02020603050405020304" pitchFamily="18" charset="0"/>
                <a:cs typeface="Times New Roman" panose="02020603050405020304" pitchFamily="18" charset="0"/>
              </a:rPr>
              <a:t> des </a:t>
            </a:r>
            <a:r>
              <a:rPr lang="en-US" sz="2400" i="1" dirty="0" err="1">
                <a:solidFill>
                  <a:srgbClr val="002060"/>
                </a:solidFill>
                <a:effectLst/>
                <a:latin typeface="Times New Roman" panose="02020603050405020304" pitchFamily="18" charset="0"/>
                <a:cs typeface="Times New Roman" panose="02020603050405020304" pitchFamily="18" charset="0"/>
              </a:rPr>
              <a:t>maisons</a:t>
            </a:r>
            <a:r>
              <a:rPr lang="en-US" sz="2400" i="1" dirty="0">
                <a:solidFill>
                  <a:srgbClr val="002060"/>
                </a:solidFill>
                <a:effectLst/>
                <a:latin typeface="Times New Roman" panose="02020603050405020304" pitchFamily="18" charset="0"/>
                <a:cs typeface="Times New Roman" panose="02020603050405020304" pitchFamily="18" charset="0"/>
              </a:rPr>
              <a:t> et se </a:t>
            </a:r>
            <a:r>
              <a:rPr lang="en-US" sz="2400" i="1" dirty="0" err="1">
                <a:solidFill>
                  <a:srgbClr val="002060"/>
                </a:solidFill>
                <a:effectLst/>
                <a:latin typeface="Times New Roman" panose="02020603050405020304" pitchFamily="18" charset="0"/>
                <a:cs typeface="Times New Roman" panose="02020603050405020304" pitchFamily="18" charset="0"/>
              </a:rPr>
              <a:t>supportaient</a:t>
            </a:r>
            <a:r>
              <a:rPr lang="en-US" sz="2400" i="1" dirty="0">
                <a:solidFill>
                  <a:srgbClr val="002060"/>
                </a:solidFill>
                <a:effectLst/>
                <a:latin typeface="Times New Roman" panose="02020603050405020304" pitchFamily="18" charset="0"/>
                <a:cs typeface="Times New Roman" panose="02020603050405020304" pitchFamily="18" charset="0"/>
              </a:rPr>
              <a:t> ensemble. </a:t>
            </a:r>
            <a:r>
              <a:rPr lang="en-US" sz="2400" i="1" dirty="0" err="1">
                <a:solidFill>
                  <a:srgbClr val="002060"/>
                </a:solidFill>
                <a:effectLst/>
                <a:latin typeface="Times New Roman" panose="02020603050405020304" pitchFamily="18" charset="0"/>
                <a:cs typeface="Times New Roman" panose="02020603050405020304" pitchFamily="18" charset="0"/>
              </a:rPr>
              <a:t>Mais</a:t>
            </a:r>
            <a:r>
              <a:rPr lang="en-US" sz="2400" i="1" dirty="0">
                <a:solidFill>
                  <a:srgbClr val="002060"/>
                </a:solidFill>
                <a:effectLst/>
                <a:latin typeface="Times New Roman" panose="02020603050405020304" pitchFamily="18" charset="0"/>
                <a:cs typeface="Times New Roman" panose="02020603050405020304" pitchFamily="18" charset="0"/>
              </a:rPr>
              <a:t> quelle roue dans le </a:t>
            </a:r>
            <a:r>
              <a:rPr lang="en-US" sz="2400" i="1" dirty="0" err="1">
                <a:solidFill>
                  <a:srgbClr val="002060"/>
                </a:solidFill>
                <a:effectLst/>
                <a:latin typeface="Times New Roman" panose="02020603050405020304" pitchFamily="18" charset="0"/>
                <a:cs typeface="Times New Roman" panose="02020603050405020304" pitchFamily="18" charset="0"/>
              </a:rPr>
              <a:t>cœur</a:t>
            </a:r>
            <a:r>
              <a:rPr lang="en-US" sz="2400" i="1" dirty="0">
                <a:solidFill>
                  <a:srgbClr val="002060"/>
                </a:solidFill>
                <a:effectLst/>
                <a:latin typeface="Times New Roman" panose="02020603050405020304" pitchFamily="18" charset="0"/>
                <a:cs typeface="Times New Roman" panose="02020603050405020304" pitchFamily="18" charset="0"/>
              </a:rPr>
              <a:t> de </a:t>
            </a:r>
            <a:r>
              <a:rPr lang="en-US" sz="2400" i="1" dirty="0" err="1">
                <a:solidFill>
                  <a:srgbClr val="002060"/>
                </a:solidFill>
                <a:effectLst/>
                <a:latin typeface="Times New Roman" panose="02020603050405020304" pitchFamily="18" charset="0"/>
                <a:cs typeface="Times New Roman" panose="02020603050405020304" pitchFamily="18" charset="0"/>
              </a:rPr>
              <a:t>l'enfant</a:t>
            </a:r>
            <a:r>
              <a:rPr lang="en-US" sz="2400" i="1" dirty="0">
                <a:solidFill>
                  <a:srgbClr val="002060"/>
                </a:solidFill>
                <a:effectLst/>
                <a:latin typeface="Times New Roman" panose="02020603050405020304" pitchFamily="18" charset="0"/>
                <a:cs typeface="Times New Roman" panose="02020603050405020304" pitchFamily="18" charset="0"/>
              </a:rPr>
              <a:t> aux </a:t>
            </a:r>
            <a:r>
              <a:rPr lang="en-US" sz="2400" i="1" dirty="0" err="1">
                <a:solidFill>
                  <a:srgbClr val="002060"/>
                </a:solidFill>
                <a:effectLst/>
                <a:latin typeface="Times New Roman" panose="02020603050405020304" pitchFamily="18" charset="0"/>
                <a:cs typeface="Times New Roman" panose="02020603050405020304" pitchFamily="18" charset="0"/>
              </a:rPr>
              <a:t>aguets</a:t>
            </a:r>
            <a:r>
              <a:rPr lang="en-US" sz="2400" i="1" dirty="0">
                <a:solidFill>
                  <a:srgbClr val="002060"/>
                </a:solidFill>
                <a:effectLst/>
                <a:latin typeface="Times New Roman" panose="02020603050405020304" pitchFamily="18" charset="0"/>
                <a:cs typeface="Times New Roman" panose="02020603050405020304" pitchFamily="18" charset="0"/>
              </a:rPr>
              <a:t> </a:t>
            </a:r>
            <a:r>
              <a:rPr lang="en-US" sz="2400" i="1" dirty="0" err="1">
                <a:solidFill>
                  <a:srgbClr val="002060"/>
                </a:solidFill>
                <a:effectLst/>
                <a:latin typeface="Times New Roman" panose="02020603050405020304" pitchFamily="18" charset="0"/>
                <a:cs typeface="Times New Roman" panose="02020603050405020304" pitchFamily="18" charset="0"/>
              </a:rPr>
              <a:t>tournait</a:t>
            </a:r>
            <a:r>
              <a:rPr lang="en-US" sz="2400" i="1" dirty="0">
                <a:solidFill>
                  <a:srgbClr val="002060"/>
                </a:solidFill>
                <a:effectLst/>
                <a:latin typeface="Times New Roman" panose="02020603050405020304" pitchFamily="18" charset="0"/>
                <a:cs typeface="Times New Roman" panose="02020603050405020304" pitchFamily="18" charset="0"/>
              </a:rPr>
              <a:t> plus fort, </a:t>
            </a:r>
            <a:r>
              <a:rPr lang="en-US" sz="2400" i="1" dirty="0" err="1">
                <a:solidFill>
                  <a:srgbClr val="002060"/>
                </a:solidFill>
                <a:effectLst/>
                <a:latin typeface="Times New Roman" panose="02020603050405020304" pitchFamily="18" charset="0"/>
                <a:cs typeface="Times New Roman" panose="02020603050405020304" pitchFamily="18" charset="0"/>
              </a:rPr>
              <a:t>tournait</a:t>
            </a:r>
            <a:r>
              <a:rPr lang="en-US" sz="2400" i="1" dirty="0">
                <a:solidFill>
                  <a:srgbClr val="002060"/>
                </a:solidFill>
                <a:effectLst/>
                <a:latin typeface="Times New Roman" panose="02020603050405020304" pitchFamily="18" charset="0"/>
                <a:cs typeface="Times New Roman" panose="02020603050405020304" pitchFamily="18" charset="0"/>
              </a:rPr>
              <a:t> plus </a:t>
            </a:r>
            <a:r>
              <a:rPr lang="en-US" sz="2400" i="1" dirty="0" err="1">
                <a:solidFill>
                  <a:srgbClr val="002060"/>
                </a:solidFill>
                <a:effectLst/>
                <a:latin typeface="Times New Roman" panose="02020603050405020304" pitchFamily="18" charset="0"/>
                <a:cs typeface="Times New Roman" panose="02020603050405020304" pitchFamily="18" charset="0"/>
              </a:rPr>
              <a:t>vite</a:t>
            </a:r>
            <a:r>
              <a:rPr lang="en-US" sz="2400" i="1" dirty="0">
                <a:solidFill>
                  <a:srgbClr val="002060"/>
                </a:solidFill>
                <a:effectLst/>
                <a:latin typeface="Times New Roman" panose="02020603050405020304" pitchFamily="18" charset="0"/>
                <a:cs typeface="Times New Roman" panose="02020603050405020304" pitchFamily="18" charset="0"/>
              </a:rPr>
              <a:t> que </a:t>
            </a:r>
            <a:r>
              <a:rPr lang="en-US" sz="2400" i="1" dirty="0" err="1">
                <a:solidFill>
                  <a:srgbClr val="002060"/>
                </a:solidFill>
                <a:effectLst/>
                <a:latin typeface="Times New Roman" panose="02020603050405020304" pitchFamily="18" charset="0"/>
                <a:cs typeface="Times New Roman" panose="02020603050405020304" pitchFamily="18" charset="0"/>
              </a:rPr>
              <a:t>celle</a:t>
            </a:r>
            <a:r>
              <a:rPr lang="en-US" sz="2400" i="1" dirty="0">
                <a:solidFill>
                  <a:srgbClr val="002060"/>
                </a:solidFill>
                <a:effectLst/>
                <a:latin typeface="Times New Roman" panose="02020603050405020304" pitchFamily="18" charset="0"/>
                <a:cs typeface="Times New Roman" panose="02020603050405020304" pitchFamily="18" charset="0"/>
              </a:rPr>
              <a:t> du moulin dans son </a:t>
            </a:r>
            <a:r>
              <a:rPr lang="en-US" sz="2400" i="1" dirty="0" err="1">
                <a:solidFill>
                  <a:srgbClr val="002060"/>
                </a:solidFill>
                <a:effectLst/>
                <a:latin typeface="Times New Roman" panose="02020603050405020304" pitchFamily="18" charset="0"/>
                <a:cs typeface="Times New Roman" panose="02020603050405020304" pitchFamily="18" charset="0"/>
              </a:rPr>
              <a:t>incendie</a:t>
            </a:r>
            <a:r>
              <a:rPr lang="en-US" sz="2400" i="1" dirty="0">
                <a:solidFill>
                  <a:srgbClr val="002060"/>
                </a:solidFill>
                <a:effectLst/>
                <a:latin typeface="Times New Roman" panose="02020603050405020304" pitchFamily="18" charset="0"/>
                <a:cs typeface="Times New Roman" panose="02020603050405020304" pitchFamily="18" charset="0"/>
              </a:rPr>
              <a:t> blanc ? </a:t>
            </a:r>
          </a:p>
          <a:p>
            <a:pPr>
              <a:lnSpc>
                <a:spcPct val="90000"/>
              </a:lnSpc>
              <a:spcAft>
                <a:spcPts val="600"/>
              </a:spcAft>
            </a:pPr>
            <a:endParaRPr lang="en-US" sz="2400" i="1" dirty="0">
              <a:solidFill>
                <a:srgbClr val="002060"/>
              </a:solidFill>
              <a:latin typeface="Times New Roman" panose="02020603050405020304" pitchFamily="18" charset="0"/>
              <a:cs typeface="Times New Roman" panose="02020603050405020304" pitchFamily="18" charset="0"/>
            </a:endParaRPr>
          </a:p>
          <a:p>
            <a:pPr algn="r">
              <a:lnSpc>
                <a:spcPct val="90000"/>
              </a:lnSpc>
              <a:spcAft>
                <a:spcPts val="600"/>
              </a:spcAft>
            </a:pPr>
            <a:r>
              <a:rPr lang="en-US" dirty="0">
                <a:solidFill>
                  <a:srgbClr val="002060"/>
                </a:solidFill>
                <a:effectLst/>
                <a:latin typeface="Times New Roman" panose="02020603050405020304" pitchFamily="18" charset="0"/>
                <a:cs typeface="Times New Roman" panose="02020603050405020304" pitchFamily="18" charset="0"/>
              </a:rPr>
              <a:t>La Parole </a:t>
            </a:r>
            <a:r>
              <a:rPr lang="en-US" dirty="0" err="1">
                <a:solidFill>
                  <a:srgbClr val="002060"/>
                </a:solidFill>
                <a:effectLst/>
                <a:latin typeface="Times New Roman" panose="02020603050405020304" pitchFamily="18" charset="0"/>
                <a:cs typeface="Times New Roman" panose="02020603050405020304" pitchFamily="18" charset="0"/>
              </a:rPr>
              <a:t>en</a:t>
            </a:r>
            <a:r>
              <a:rPr lang="en-US" dirty="0">
                <a:solidFill>
                  <a:srgbClr val="002060"/>
                </a:solidFill>
                <a:effectLst/>
                <a:latin typeface="Times New Roman" panose="02020603050405020304" pitchFamily="18" charset="0"/>
                <a:cs typeface="Times New Roman" panose="02020603050405020304" pitchFamily="18" charset="0"/>
              </a:rPr>
              <a:t> </a:t>
            </a:r>
            <a:r>
              <a:rPr lang="en-US" dirty="0" err="1">
                <a:solidFill>
                  <a:srgbClr val="002060"/>
                </a:solidFill>
                <a:effectLst/>
                <a:latin typeface="Times New Roman" panose="02020603050405020304" pitchFamily="18" charset="0"/>
                <a:cs typeface="Times New Roman" panose="02020603050405020304" pitchFamily="18" charset="0"/>
              </a:rPr>
              <a:t>archipel</a:t>
            </a:r>
            <a:r>
              <a:rPr lang="en-US" dirty="0">
                <a:solidFill>
                  <a:srgbClr val="002060"/>
                </a:solidFill>
                <a:effectLst/>
                <a:latin typeface="Times New Roman" panose="02020603050405020304" pitchFamily="18" charset="0"/>
                <a:cs typeface="Times New Roman" panose="02020603050405020304" pitchFamily="18" charset="0"/>
              </a:rPr>
              <a:t> </a:t>
            </a:r>
          </a:p>
        </p:txBody>
      </p:sp>
      <p:sp>
        <p:nvSpPr>
          <p:cNvPr id="30" name="Rectangle 2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46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Image 2" descr="Une image contenant habits, personne, plein air, arbre&#10;&#10;Description générée automatiquement">
            <a:extLst>
              <a:ext uri="{FF2B5EF4-FFF2-40B4-BE49-F238E27FC236}">
                <a16:creationId xmlns:a16="http://schemas.microsoft.com/office/drawing/2014/main" id="{8C24A24D-530D-164C-9417-E273E09C1863}"/>
              </a:ext>
            </a:extLst>
          </p:cNvPr>
          <p:cNvPicPr>
            <a:picLocks noChangeAspect="1"/>
          </p:cNvPicPr>
          <p:nvPr/>
        </p:nvPicPr>
        <p:blipFill>
          <a:blip r:embed="rId2"/>
          <a:stretch>
            <a:fillRect/>
          </a:stretch>
        </p:blipFill>
        <p:spPr>
          <a:xfrm>
            <a:off x="484632" y="924698"/>
            <a:ext cx="4169663" cy="5008604"/>
          </a:xfrm>
          <a:prstGeom prst="rect">
            <a:avLst/>
          </a:prstGeom>
        </p:spPr>
      </p:pic>
      <p:pic>
        <p:nvPicPr>
          <p:cNvPr id="5" name="Image 4" descr="Une image contenant texte, écriture manuscrite, plein air, personne&#10;&#10;Description générée automatiquement">
            <a:extLst>
              <a:ext uri="{FF2B5EF4-FFF2-40B4-BE49-F238E27FC236}">
                <a16:creationId xmlns:a16="http://schemas.microsoft.com/office/drawing/2014/main" id="{FA85546B-4FE7-DF44-ADB4-518943AE3E40}"/>
              </a:ext>
            </a:extLst>
          </p:cNvPr>
          <p:cNvPicPr>
            <a:picLocks noChangeAspect="1"/>
          </p:cNvPicPr>
          <p:nvPr/>
        </p:nvPicPr>
        <p:blipFill>
          <a:blip r:embed="rId3"/>
          <a:stretch>
            <a:fillRect/>
          </a:stretch>
        </p:blipFill>
        <p:spPr>
          <a:xfrm>
            <a:off x="4935649" y="44565"/>
            <a:ext cx="6267685" cy="5888737"/>
          </a:xfrm>
          <a:prstGeom prst="rect">
            <a:avLst/>
          </a:prstGeom>
        </p:spPr>
      </p:pic>
      <p:sp>
        <p:nvSpPr>
          <p:cNvPr id="6" name="ZoneTexte 5">
            <a:extLst>
              <a:ext uri="{FF2B5EF4-FFF2-40B4-BE49-F238E27FC236}">
                <a16:creationId xmlns:a16="http://schemas.microsoft.com/office/drawing/2014/main" id="{D343ECAF-E8FD-184B-91D4-8E4F56B8CBA3}"/>
              </a:ext>
            </a:extLst>
          </p:cNvPr>
          <p:cNvSpPr txBox="1"/>
          <p:nvPr/>
        </p:nvSpPr>
        <p:spPr>
          <a:xfrm>
            <a:off x="484632" y="6050203"/>
            <a:ext cx="4127284" cy="646331"/>
          </a:xfrm>
          <a:prstGeom prst="rect">
            <a:avLst/>
          </a:prstGeom>
          <a:noFill/>
        </p:spPr>
        <p:txBody>
          <a:bodyPr wrap="none" rtlCol="0">
            <a:spAutoFit/>
          </a:bodyPr>
          <a:lstStyle/>
          <a:p>
            <a:r>
              <a:rPr lang="fr-FR" sz="3600" b="1" dirty="0">
                <a:solidFill>
                  <a:schemeClr val="bg1"/>
                </a:solidFill>
                <a:latin typeface="Times New Roman" panose="02020603050405020304" pitchFamily="18" charset="0"/>
                <a:cs typeface="Times New Roman" panose="02020603050405020304" pitchFamily="18" charset="0"/>
              </a:rPr>
              <a:t>1915, </a:t>
            </a:r>
            <a:r>
              <a:rPr lang="fr-FR" sz="2400" b="1" dirty="0">
                <a:solidFill>
                  <a:schemeClr val="bg1"/>
                </a:solidFill>
                <a:latin typeface="Times New Roman" panose="02020603050405020304" pitchFamily="18" charset="0"/>
                <a:cs typeface="Times New Roman" panose="02020603050405020304" pitchFamily="18" charset="0"/>
              </a:rPr>
              <a:t>René Char en famille</a:t>
            </a:r>
          </a:p>
        </p:txBody>
      </p:sp>
      <p:cxnSp>
        <p:nvCxnSpPr>
          <p:cNvPr id="4" name="Connecteur droit avec flèche 3">
            <a:extLst>
              <a:ext uri="{FF2B5EF4-FFF2-40B4-BE49-F238E27FC236}">
                <a16:creationId xmlns:a16="http://schemas.microsoft.com/office/drawing/2014/main" id="{91E85727-F9E6-8845-B3D1-B2711EC8BCDA}"/>
              </a:ext>
            </a:extLst>
          </p:cNvPr>
          <p:cNvCxnSpPr>
            <a:cxnSpLocks/>
          </p:cNvCxnSpPr>
          <p:nvPr/>
        </p:nvCxnSpPr>
        <p:spPr>
          <a:xfrm>
            <a:off x="6387888" y="2198387"/>
            <a:ext cx="943049" cy="1459213"/>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85C94D41-25C1-3145-9270-F84A2AF9769D}"/>
              </a:ext>
            </a:extLst>
          </p:cNvPr>
          <p:cNvCxnSpPr>
            <a:cxnSpLocks/>
          </p:cNvCxnSpPr>
          <p:nvPr/>
        </p:nvCxnSpPr>
        <p:spPr>
          <a:xfrm flipH="1">
            <a:off x="3291840" y="2198387"/>
            <a:ext cx="3096048" cy="1824973"/>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08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3412B752-58EE-A846-B564-3E27DF7F80C9}"/>
              </a:ext>
            </a:extLst>
          </p:cNvPr>
          <p:cNvSpPr>
            <a:spLocks noGrp="1"/>
          </p:cNvSpPr>
          <p:nvPr>
            <p:ph idx="1"/>
          </p:nvPr>
        </p:nvSpPr>
        <p:spPr>
          <a:xfrm>
            <a:off x="591275" y="909081"/>
            <a:ext cx="6940784" cy="5261708"/>
          </a:xfrm>
        </p:spPr>
        <p:txBody>
          <a:bodyPr anchor="t">
            <a:normAutofit fontScale="92500" lnSpcReduction="10000"/>
          </a:bodyPr>
          <a:lstStyle/>
          <a:p>
            <a:pPr marL="0" indent="0" algn="ctr">
              <a:buNone/>
            </a:pPr>
            <a:r>
              <a:rPr lang="fr-FR" sz="2600" b="0" i="0" dirty="0">
                <a:solidFill>
                  <a:schemeClr val="bg1"/>
                </a:solidFill>
                <a:effectLst/>
                <a:latin typeface="Times New Roman" panose="02020603050405020304" pitchFamily="18" charset="0"/>
                <a:cs typeface="Times New Roman" panose="02020603050405020304" pitchFamily="18" charset="0"/>
              </a:rPr>
              <a:t>Le 20 février 1928 </a:t>
            </a:r>
          </a:p>
          <a:p>
            <a:pPr marL="0" indent="0" algn="ctr">
              <a:buNone/>
            </a:pPr>
            <a:r>
              <a:rPr lang="fr-FR" sz="2600" b="0" i="0" dirty="0">
                <a:solidFill>
                  <a:schemeClr val="bg1"/>
                </a:solidFill>
                <a:effectLst/>
                <a:latin typeface="Times New Roman" panose="02020603050405020304" pitchFamily="18" charset="0"/>
                <a:cs typeface="Times New Roman" panose="02020603050405020304" pitchFamily="18" charset="0"/>
              </a:rPr>
              <a:t>son premier recueil </a:t>
            </a:r>
          </a:p>
          <a:p>
            <a:pPr marL="0" indent="0" algn="ctr">
              <a:buNone/>
            </a:pPr>
            <a:r>
              <a:rPr lang="fr-FR" sz="3600" b="1" i="0" dirty="0">
                <a:solidFill>
                  <a:schemeClr val="bg1"/>
                </a:solidFill>
                <a:effectLst/>
                <a:latin typeface="Times New Roman" panose="02020603050405020304" pitchFamily="18" charset="0"/>
                <a:cs typeface="Times New Roman" panose="02020603050405020304" pitchFamily="18" charset="0"/>
              </a:rPr>
              <a:t>Les Cloches sur le cœur</a:t>
            </a:r>
            <a:r>
              <a:rPr lang="fr-FR" sz="3600" b="0" i="0" dirty="0">
                <a:solidFill>
                  <a:schemeClr val="bg1"/>
                </a:solidFill>
                <a:effectLst/>
                <a:latin typeface="Times New Roman" panose="02020603050405020304" pitchFamily="18" charset="0"/>
                <a:cs typeface="Times New Roman" panose="02020603050405020304" pitchFamily="18" charset="0"/>
              </a:rPr>
              <a:t>, </a:t>
            </a:r>
          </a:p>
          <a:p>
            <a:pPr marL="0" indent="0" algn="ctr">
              <a:buNone/>
            </a:pPr>
            <a:endParaRPr lang="fr-FR" sz="3600" b="0" i="0" dirty="0">
              <a:solidFill>
                <a:schemeClr val="bg1"/>
              </a:solidFill>
              <a:effectLst/>
              <a:latin typeface="Times New Roman" panose="02020603050405020304" pitchFamily="18" charset="0"/>
              <a:cs typeface="Times New Roman" panose="02020603050405020304" pitchFamily="18" charset="0"/>
            </a:endParaRPr>
          </a:p>
          <a:p>
            <a:pPr marL="0" indent="0" algn="ctr">
              <a:buNone/>
            </a:pPr>
            <a:r>
              <a:rPr lang="fr-FR" sz="2600" b="0" i="0" dirty="0">
                <a:solidFill>
                  <a:schemeClr val="bg1"/>
                </a:solidFill>
                <a:effectLst/>
                <a:latin typeface="Times New Roman" panose="02020603050405020304" pitchFamily="18" charset="0"/>
                <a:cs typeface="Times New Roman" panose="02020603050405020304" pitchFamily="18" charset="0"/>
              </a:rPr>
              <a:t>Trente-neuf textes écrits </a:t>
            </a:r>
          </a:p>
          <a:p>
            <a:pPr marL="0" indent="0" algn="ctr">
              <a:buNone/>
            </a:pPr>
            <a:r>
              <a:rPr lang="fr-FR" sz="2600" b="0" i="0" dirty="0">
                <a:solidFill>
                  <a:schemeClr val="bg1"/>
                </a:solidFill>
                <a:effectLst/>
                <a:latin typeface="Times New Roman" panose="02020603050405020304" pitchFamily="18" charset="0"/>
                <a:cs typeface="Times New Roman" panose="02020603050405020304" pitchFamily="18" charset="0"/>
              </a:rPr>
              <a:t>de 1922 à 1927 </a:t>
            </a:r>
            <a:endParaRPr lang="fr-FR" sz="2600" dirty="0">
              <a:solidFill>
                <a:schemeClr val="bg1"/>
              </a:solidFill>
              <a:latin typeface="Times New Roman" panose="02020603050405020304" pitchFamily="18" charset="0"/>
              <a:cs typeface="Times New Roman" panose="02020603050405020304" pitchFamily="18" charset="0"/>
            </a:endParaRPr>
          </a:p>
          <a:p>
            <a:pPr marL="0" indent="0" algn="ctr">
              <a:buNone/>
            </a:pPr>
            <a:r>
              <a:rPr lang="fr-FR" sz="2600" b="0" i="0" dirty="0">
                <a:solidFill>
                  <a:schemeClr val="bg1"/>
                </a:solidFill>
                <a:effectLst/>
                <a:latin typeface="Times New Roman" panose="02020603050405020304" pitchFamily="18" charset="0"/>
                <a:cs typeface="Times New Roman" panose="02020603050405020304" pitchFamily="18" charset="0"/>
              </a:rPr>
              <a:t>entre 15 et 20 ans</a:t>
            </a:r>
          </a:p>
          <a:p>
            <a:pPr marL="0" indent="0" algn="ctr">
              <a:buNone/>
            </a:pPr>
            <a:endParaRPr lang="fr-FR" sz="3600"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fr-FR" sz="3600" b="0" i="0" dirty="0">
              <a:solidFill>
                <a:schemeClr val="bg1"/>
              </a:solidFill>
              <a:effectLst/>
              <a:latin typeface="Times New Roman" panose="02020603050405020304" pitchFamily="18" charset="0"/>
              <a:cs typeface="Times New Roman" panose="02020603050405020304" pitchFamily="18" charset="0"/>
            </a:endParaRPr>
          </a:p>
          <a:p>
            <a:pPr marL="0" indent="0" algn="ctr">
              <a:buNone/>
            </a:pPr>
            <a:r>
              <a:rPr lang="fr-FR" sz="2600" b="0" i="0" dirty="0">
                <a:solidFill>
                  <a:schemeClr val="bg1"/>
                </a:solidFill>
                <a:effectLst/>
                <a:latin typeface="Times New Roman" panose="02020603050405020304" pitchFamily="18" charset="0"/>
                <a:cs typeface="Times New Roman" panose="02020603050405020304" pitchFamily="18" charset="0"/>
              </a:rPr>
              <a:t>Accompagnés de trois dessins de </a:t>
            </a:r>
          </a:p>
          <a:p>
            <a:pPr marL="0" indent="0" algn="ctr">
              <a:buNone/>
            </a:pPr>
            <a:r>
              <a:rPr lang="fr-FR" sz="3600" b="1" i="0" dirty="0">
                <a:solidFill>
                  <a:schemeClr val="bg1"/>
                </a:solidFill>
                <a:effectLst/>
                <a:latin typeface="Times New Roman" panose="02020603050405020304" pitchFamily="18" charset="0"/>
                <a:cs typeface="Times New Roman" panose="02020603050405020304" pitchFamily="18" charset="0"/>
              </a:rPr>
              <a:t>Louis </a:t>
            </a:r>
            <a:r>
              <a:rPr lang="fr-FR" sz="3600" b="1" i="0" dirty="0" err="1">
                <a:solidFill>
                  <a:schemeClr val="bg1"/>
                </a:solidFill>
                <a:effectLst/>
                <a:latin typeface="Times New Roman" panose="02020603050405020304" pitchFamily="18" charset="0"/>
                <a:cs typeface="Times New Roman" panose="02020603050405020304" pitchFamily="18" charset="0"/>
              </a:rPr>
              <a:t>Serrière-Renoux</a:t>
            </a:r>
            <a:r>
              <a:rPr lang="fr-FR" sz="3600" b="0" i="0" dirty="0">
                <a:solidFill>
                  <a:schemeClr val="bg1"/>
                </a:solidFill>
                <a:effectLst/>
                <a:latin typeface="Times New Roman" panose="02020603050405020304" pitchFamily="18" charset="0"/>
                <a:cs typeface="Times New Roman" panose="02020603050405020304" pitchFamily="18" charset="0"/>
              </a:rPr>
              <a:t>,</a:t>
            </a:r>
          </a:p>
          <a:p>
            <a:pPr marL="0" indent="0" algn="ctr">
              <a:buNone/>
            </a:pPr>
            <a:endParaRPr lang="fr-FR" sz="2000" dirty="0">
              <a:solidFill>
                <a:schemeClr val="bg1"/>
              </a:solidFill>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 4" descr="Une image contenant dessin, croquis, Gravure, illustration&#10;&#10;Description générée automatiquement">
            <a:extLst>
              <a:ext uri="{FF2B5EF4-FFF2-40B4-BE49-F238E27FC236}">
                <a16:creationId xmlns:a16="http://schemas.microsoft.com/office/drawing/2014/main" id="{2316AF25-4A3C-A741-B60C-DE5ED5EE3AFF}"/>
              </a:ext>
            </a:extLst>
          </p:cNvPr>
          <p:cNvPicPr>
            <a:picLocks noChangeAspect="1"/>
          </p:cNvPicPr>
          <p:nvPr/>
        </p:nvPicPr>
        <p:blipFill>
          <a:blip r:embed="rId2"/>
          <a:stretch>
            <a:fillRect/>
          </a:stretch>
        </p:blipFill>
        <p:spPr>
          <a:xfrm>
            <a:off x="7855185" y="909081"/>
            <a:ext cx="2612093" cy="5071731"/>
          </a:xfrm>
          <a:prstGeom prst="rect">
            <a:avLst/>
          </a:prstGeom>
        </p:spPr>
      </p:pic>
    </p:spTree>
    <p:extLst>
      <p:ext uri="{BB962C8B-B14F-4D97-AF65-F5344CB8AC3E}">
        <p14:creationId xmlns:p14="http://schemas.microsoft.com/office/powerpoint/2010/main" val="1666624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81BAC1F-4DDF-3A46-8F01-C04A6439016C}"/>
              </a:ext>
            </a:extLst>
          </p:cNvPr>
          <p:cNvSpPr txBox="1"/>
          <p:nvPr/>
        </p:nvSpPr>
        <p:spPr>
          <a:xfrm>
            <a:off x="4038926" y="386018"/>
            <a:ext cx="4490792" cy="590931"/>
          </a:xfrm>
          <a:prstGeom prst="rect">
            <a:avLst/>
          </a:prstGeom>
          <a:noFill/>
        </p:spPr>
        <p:txBody>
          <a:bodyPr wrap="square">
            <a:spAutoFit/>
          </a:bodyPr>
          <a:lstStyle/>
          <a:p>
            <a:pPr>
              <a:lnSpc>
                <a:spcPct val="90000"/>
              </a:lnSpc>
              <a:spcAft>
                <a:spcPts val="600"/>
              </a:spcAft>
            </a:pPr>
            <a:r>
              <a:rPr lang="en-US" sz="3600" b="1" dirty="0">
                <a:solidFill>
                  <a:schemeClr val="bg1"/>
                </a:solidFill>
                <a:latin typeface="Times New Roman" panose="02020603050405020304" pitchFamily="18" charset="0"/>
                <a:cs typeface="Times New Roman" panose="02020603050405020304" pitchFamily="18" charset="0"/>
              </a:rPr>
              <a:t>1929 : </a:t>
            </a:r>
            <a:r>
              <a:rPr lang="en-US" sz="3600" b="1" dirty="0" err="1">
                <a:solidFill>
                  <a:schemeClr val="bg1"/>
                </a:solidFill>
                <a:latin typeface="Times New Roman" panose="02020603050405020304" pitchFamily="18" charset="0"/>
                <a:cs typeface="Times New Roman" panose="02020603050405020304" pitchFamily="18" charset="0"/>
              </a:rPr>
              <a:t>Arrivée</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à</a:t>
            </a:r>
            <a:r>
              <a:rPr lang="en-US" sz="3600" b="1" dirty="0">
                <a:solidFill>
                  <a:schemeClr val="bg1"/>
                </a:solidFill>
                <a:latin typeface="Times New Roman" panose="02020603050405020304" pitchFamily="18" charset="0"/>
                <a:cs typeface="Times New Roman" panose="02020603050405020304" pitchFamily="18" charset="0"/>
              </a:rPr>
              <a:t> Paris </a:t>
            </a:r>
          </a:p>
        </p:txBody>
      </p:sp>
      <p:pic>
        <p:nvPicPr>
          <p:cNvPr id="3" name="Image 2" descr="Une image contenant Visage humain, portrait, personne, homme&#10;&#10;Description générée automatiquement">
            <a:extLst>
              <a:ext uri="{FF2B5EF4-FFF2-40B4-BE49-F238E27FC236}">
                <a16:creationId xmlns:a16="http://schemas.microsoft.com/office/drawing/2014/main" id="{120F7F5B-05DA-E740-BA26-A4BC1DC602F7}"/>
              </a:ext>
            </a:extLst>
          </p:cNvPr>
          <p:cNvPicPr>
            <a:picLocks noChangeAspect="1"/>
          </p:cNvPicPr>
          <p:nvPr/>
        </p:nvPicPr>
        <p:blipFill>
          <a:blip r:embed="rId2"/>
          <a:stretch>
            <a:fillRect/>
          </a:stretch>
        </p:blipFill>
        <p:spPr>
          <a:xfrm>
            <a:off x="531755" y="1598124"/>
            <a:ext cx="3119410" cy="3639312"/>
          </a:xfrm>
          <a:prstGeom prst="rect">
            <a:avLst/>
          </a:prstGeom>
        </p:spPr>
      </p:pic>
      <p:sp>
        <p:nvSpPr>
          <p:cNvPr id="4" name="ZoneTexte 3">
            <a:extLst>
              <a:ext uri="{FF2B5EF4-FFF2-40B4-BE49-F238E27FC236}">
                <a16:creationId xmlns:a16="http://schemas.microsoft.com/office/drawing/2014/main" id="{78B9B503-CFA9-FA4E-9BB4-54B7FF215AE9}"/>
              </a:ext>
            </a:extLst>
          </p:cNvPr>
          <p:cNvSpPr txBox="1"/>
          <p:nvPr/>
        </p:nvSpPr>
        <p:spPr>
          <a:xfrm>
            <a:off x="351316" y="5237436"/>
            <a:ext cx="3480288" cy="1089530"/>
          </a:xfrm>
          <a:prstGeom prst="rect">
            <a:avLst/>
          </a:prstGeom>
        </p:spPr>
        <p:txBody>
          <a:bodyPr vert="horz" lIns="91440" tIns="45720" rIns="91440" bIns="45720" rtlCol="0" anchor="ctr">
            <a:normAutofit/>
          </a:bodyPr>
          <a:lstStyle/>
          <a:p>
            <a:pPr>
              <a:lnSpc>
                <a:spcPct val="90000"/>
              </a:lnSpc>
              <a:spcAft>
                <a:spcPts val="600"/>
              </a:spcAft>
            </a:pPr>
            <a:r>
              <a:rPr lang="en-US" dirty="0">
                <a:solidFill>
                  <a:schemeClr val="bg1"/>
                </a:solidFill>
                <a:latin typeface="Times New Roman" panose="02020603050405020304" pitchFamily="18" charset="0"/>
                <a:cs typeface="Times New Roman" panose="02020603050405020304" pitchFamily="18" charset="0"/>
              </a:rPr>
              <a:t>Rencontre avec </a:t>
            </a:r>
            <a:r>
              <a:rPr lang="en-US" sz="2400" dirty="0">
                <a:solidFill>
                  <a:schemeClr val="bg1"/>
                </a:solidFill>
                <a:latin typeface="Times New Roman" panose="02020603050405020304" pitchFamily="18" charset="0"/>
                <a:cs typeface="Times New Roman" panose="02020603050405020304" pitchFamily="18" charset="0"/>
              </a:rPr>
              <a:t>Louis Aragon, </a:t>
            </a:r>
            <a:r>
              <a:rPr lang="en-US" dirty="0" err="1">
                <a:solidFill>
                  <a:schemeClr val="bg1"/>
                </a:solidFill>
                <a:latin typeface="Times New Roman" panose="02020603050405020304" pitchFamily="18" charset="0"/>
                <a:cs typeface="Times New Roman" panose="02020603050405020304" pitchFamily="18" charset="0"/>
              </a:rPr>
              <a:t>poète</a:t>
            </a:r>
            <a:r>
              <a:rPr lang="en-US" dirty="0">
                <a:solidFill>
                  <a:schemeClr val="bg1"/>
                </a:solidFill>
                <a:latin typeface="Times New Roman" panose="02020603050405020304" pitchFamily="18" charset="0"/>
                <a:cs typeface="Times New Roman" panose="02020603050405020304" pitchFamily="18" charset="0"/>
              </a:rPr>
              <a:t> et militant </a:t>
            </a:r>
            <a:r>
              <a:rPr lang="en-US" dirty="0" err="1">
                <a:solidFill>
                  <a:schemeClr val="bg1"/>
                </a:solidFill>
                <a:latin typeface="Times New Roman" panose="02020603050405020304" pitchFamily="18" charset="0"/>
                <a:cs typeface="Times New Roman" panose="02020603050405020304" pitchFamily="18" charset="0"/>
              </a:rPr>
              <a:t>communiste</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Image 4" descr="Une image contenant Visage humain, personne, habits, sourire&#10;&#10;Description générée automatiquement">
            <a:extLst>
              <a:ext uri="{FF2B5EF4-FFF2-40B4-BE49-F238E27FC236}">
                <a16:creationId xmlns:a16="http://schemas.microsoft.com/office/drawing/2014/main" id="{36B00198-D267-0149-8195-451DA68A7087}"/>
              </a:ext>
            </a:extLst>
          </p:cNvPr>
          <p:cNvPicPr>
            <a:picLocks noChangeAspect="1"/>
          </p:cNvPicPr>
          <p:nvPr/>
        </p:nvPicPr>
        <p:blipFill>
          <a:blip r:embed="rId3"/>
          <a:stretch>
            <a:fillRect/>
          </a:stretch>
        </p:blipFill>
        <p:spPr>
          <a:xfrm>
            <a:off x="4492098" y="1597552"/>
            <a:ext cx="3584448" cy="3234964"/>
          </a:xfrm>
          <a:prstGeom prst="rect">
            <a:avLst/>
          </a:prstGeom>
        </p:spPr>
      </p:pic>
      <p:sp>
        <p:nvSpPr>
          <p:cNvPr id="6" name="ZoneTexte 5">
            <a:extLst>
              <a:ext uri="{FF2B5EF4-FFF2-40B4-BE49-F238E27FC236}">
                <a16:creationId xmlns:a16="http://schemas.microsoft.com/office/drawing/2014/main" id="{37273A8D-1EE5-374C-AB6F-2A81EB8E864D}"/>
              </a:ext>
            </a:extLst>
          </p:cNvPr>
          <p:cNvSpPr txBox="1"/>
          <p:nvPr/>
        </p:nvSpPr>
        <p:spPr>
          <a:xfrm>
            <a:off x="4740575" y="5453120"/>
            <a:ext cx="3477528" cy="674031"/>
          </a:xfrm>
          <a:prstGeom prst="rect">
            <a:avLst/>
          </a:prstGeom>
          <a:noFill/>
        </p:spPr>
        <p:txBody>
          <a:bodyPr wrap="square" rtlCol="0">
            <a:spAutoFit/>
          </a:bodyPr>
          <a:lstStyle/>
          <a:p>
            <a:pPr>
              <a:lnSpc>
                <a:spcPct val="90000"/>
              </a:lnSpc>
              <a:spcAft>
                <a:spcPts val="600"/>
              </a:spcAft>
            </a:pPr>
            <a:r>
              <a:rPr lang="en-US" dirty="0">
                <a:solidFill>
                  <a:schemeClr val="bg1"/>
                </a:solidFill>
                <a:latin typeface="Times New Roman" panose="02020603050405020304" pitchFamily="18" charset="0"/>
                <a:cs typeface="Times New Roman" panose="02020603050405020304" pitchFamily="18" charset="0"/>
              </a:rPr>
              <a:t>Début de son </a:t>
            </a:r>
            <a:r>
              <a:rPr lang="en-US" dirty="0" err="1">
                <a:solidFill>
                  <a:schemeClr val="bg1"/>
                </a:solidFill>
                <a:latin typeface="Times New Roman" panose="02020603050405020304" pitchFamily="18" charset="0"/>
                <a:cs typeface="Times New Roman" panose="02020603050405020304" pitchFamily="18" charset="0"/>
              </a:rPr>
              <a:t>amitié</a:t>
            </a:r>
            <a:r>
              <a:rPr lang="en-US" dirty="0">
                <a:solidFill>
                  <a:schemeClr val="bg1"/>
                </a:solidFill>
                <a:latin typeface="Times New Roman" panose="02020603050405020304" pitchFamily="18" charset="0"/>
                <a:cs typeface="Times New Roman" panose="02020603050405020304" pitchFamily="18" charset="0"/>
              </a:rPr>
              <a:t> avec le </a:t>
            </a:r>
            <a:r>
              <a:rPr lang="en-US" dirty="0" err="1">
                <a:solidFill>
                  <a:schemeClr val="bg1"/>
                </a:solidFill>
                <a:latin typeface="Times New Roman" panose="02020603050405020304" pitchFamily="18" charset="0"/>
                <a:cs typeface="Times New Roman" panose="02020603050405020304" pitchFamily="18" charset="0"/>
              </a:rPr>
              <a:t>poète</a:t>
            </a:r>
            <a:r>
              <a:rPr lang="en-US"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Paul </a:t>
            </a:r>
            <a:r>
              <a:rPr lang="en-US" sz="2400" b="1" dirty="0" err="1">
                <a:solidFill>
                  <a:schemeClr val="bg1"/>
                </a:solidFill>
                <a:latin typeface="Times New Roman" panose="02020603050405020304" pitchFamily="18" charset="0"/>
                <a:cs typeface="Times New Roman" panose="02020603050405020304" pitchFamily="18" charset="0"/>
              </a:rPr>
              <a:t>Eluard</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7" name="Image 6" descr="Une image contenant personne, habits, chaussures, Style rétro&#10;&#10;Description générée automatiquement">
            <a:extLst>
              <a:ext uri="{FF2B5EF4-FFF2-40B4-BE49-F238E27FC236}">
                <a16:creationId xmlns:a16="http://schemas.microsoft.com/office/drawing/2014/main" id="{0B17DFFD-21D6-0444-B80C-9BC548DD9259}"/>
              </a:ext>
            </a:extLst>
          </p:cNvPr>
          <p:cNvPicPr>
            <a:picLocks noChangeAspect="1"/>
          </p:cNvPicPr>
          <p:nvPr/>
        </p:nvPicPr>
        <p:blipFill>
          <a:blip r:embed="rId4"/>
          <a:stretch>
            <a:fillRect/>
          </a:stretch>
        </p:blipFill>
        <p:spPr>
          <a:xfrm>
            <a:off x="8992812" y="1609032"/>
            <a:ext cx="2667433" cy="3639935"/>
          </a:xfrm>
          <a:prstGeom prst="rect">
            <a:avLst/>
          </a:prstGeom>
        </p:spPr>
      </p:pic>
      <p:sp>
        <p:nvSpPr>
          <p:cNvPr id="8" name="ZoneTexte 7">
            <a:extLst>
              <a:ext uri="{FF2B5EF4-FFF2-40B4-BE49-F238E27FC236}">
                <a16:creationId xmlns:a16="http://schemas.microsoft.com/office/drawing/2014/main" id="{E1128642-80DB-5F4B-A5C8-0F0CBDCF0514}"/>
              </a:ext>
            </a:extLst>
          </p:cNvPr>
          <p:cNvSpPr txBox="1"/>
          <p:nvPr/>
        </p:nvSpPr>
        <p:spPr>
          <a:xfrm>
            <a:off x="8809094" y="5373968"/>
            <a:ext cx="3031590" cy="923330"/>
          </a:xfrm>
          <a:prstGeom prst="rect">
            <a:avLst/>
          </a:prstGeom>
          <a:noFill/>
        </p:spPr>
        <p:txBody>
          <a:bodyPr wrap="square" rtlCol="0">
            <a:spAutoFit/>
          </a:bodyPr>
          <a:lstStyle/>
          <a:p>
            <a:pPr>
              <a:lnSpc>
                <a:spcPct val="90000"/>
              </a:lnSpc>
              <a:spcAft>
                <a:spcPts val="600"/>
              </a:spcAft>
            </a:pPr>
            <a:r>
              <a:rPr lang="en-US" sz="2400" b="1" dirty="0">
                <a:solidFill>
                  <a:schemeClr val="bg1"/>
                </a:solidFill>
                <a:latin typeface="Times New Roman" panose="02020603050405020304" pitchFamily="18" charset="0"/>
                <a:cs typeface="Times New Roman" panose="02020603050405020304" pitchFamily="18" charset="0"/>
              </a:rPr>
              <a:t>André Breton</a:t>
            </a:r>
            <a:r>
              <a:rPr lang="en-US" sz="2400"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à</a:t>
            </a:r>
            <a:r>
              <a:rPr lang="en-US" dirty="0">
                <a:solidFill>
                  <a:schemeClr val="bg1"/>
                </a:solidFill>
                <a:latin typeface="Times New Roman" panose="02020603050405020304" pitchFamily="18" charset="0"/>
                <a:cs typeface="Times New Roman" panose="02020603050405020304" pitchFamily="18" charset="0"/>
              </a:rPr>
              <a:t> gauche,  chef de file du </a:t>
            </a:r>
            <a:r>
              <a:rPr lang="en-US" dirty="0" err="1">
                <a:solidFill>
                  <a:schemeClr val="bg1"/>
                </a:solidFill>
                <a:latin typeface="Times New Roman" panose="02020603050405020304" pitchFamily="18" charset="0"/>
                <a:cs typeface="Times New Roman" panose="02020603050405020304" pitchFamily="18" charset="0"/>
              </a:rPr>
              <a:t>mouvement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surréaliste</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155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Image 3" descr="Une image contenant habits, personne, sourire, Visage humain&#10;&#10;Description générée automatiquement">
            <a:extLst>
              <a:ext uri="{FF2B5EF4-FFF2-40B4-BE49-F238E27FC236}">
                <a16:creationId xmlns:a16="http://schemas.microsoft.com/office/drawing/2014/main" id="{36741C08-FAE2-3C42-ABD6-B9CF3F7D2AC2}"/>
              </a:ext>
            </a:extLst>
          </p:cNvPr>
          <p:cNvPicPr>
            <a:picLocks noChangeAspect="1"/>
          </p:cNvPicPr>
          <p:nvPr/>
        </p:nvPicPr>
        <p:blipFill rotWithShape="1">
          <a:blip r:embed="rId2"/>
          <a:srcRect t="3126" b="34374"/>
          <a:stretch/>
        </p:blipFill>
        <p:spPr>
          <a:xfrm>
            <a:off x="0" y="10"/>
            <a:ext cx="12191980" cy="6857990"/>
          </a:xfrm>
          <a:prstGeom prst="rect">
            <a:avLst/>
          </a:prstGeom>
        </p:spPr>
      </p:pic>
      <p:sp>
        <p:nvSpPr>
          <p:cNvPr id="17"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8752D020-254E-CF43-BFDF-255EBDE7C1F8}"/>
              </a:ext>
            </a:extLst>
          </p:cNvPr>
          <p:cNvSpPr txBox="1"/>
          <p:nvPr/>
        </p:nvSpPr>
        <p:spPr>
          <a:xfrm>
            <a:off x="523875" y="5317240"/>
            <a:ext cx="11210925" cy="744836"/>
          </a:xfrm>
          <a:prstGeom prst="rect">
            <a:avLst/>
          </a:prstGeom>
        </p:spPr>
        <p:txBody>
          <a:bodyPr vert="horz" lIns="91440" tIns="45720" rIns="91440" bIns="45720" rtlCol="0" anchor="ctr">
            <a:normAutofit fontScale="77500" lnSpcReduction="20000"/>
          </a:bodyPr>
          <a:lstStyle/>
          <a:p>
            <a:pPr algn="ctr">
              <a:lnSpc>
                <a:spcPct val="90000"/>
              </a:lnSpc>
              <a:spcBef>
                <a:spcPct val="0"/>
              </a:spcBef>
              <a:spcAft>
                <a:spcPts val="600"/>
              </a:spcAft>
            </a:pPr>
            <a:r>
              <a:rPr lang="en-US" sz="4200" b="1" dirty="0">
                <a:solidFill>
                  <a:srgbClr val="002060"/>
                </a:solidFill>
                <a:latin typeface="Times New Roman" panose="02020603050405020304" pitchFamily="18" charset="0"/>
                <a:ea typeface="+mj-ea"/>
                <a:cs typeface="Times New Roman" panose="02020603050405020304" pitchFamily="18" charset="0"/>
              </a:rPr>
              <a:t>1930 : Séjour </a:t>
            </a:r>
            <a:r>
              <a:rPr lang="en-US" sz="4200" b="1" dirty="0" err="1">
                <a:solidFill>
                  <a:srgbClr val="002060"/>
                </a:solidFill>
                <a:latin typeface="Times New Roman" panose="02020603050405020304" pitchFamily="18" charset="0"/>
                <a:ea typeface="+mj-ea"/>
                <a:cs typeface="Times New Roman" panose="02020603050405020304" pitchFamily="18" charset="0"/>
              </a:rPr>
              <a:t>en</a:t>
            </a:r>
            <a:r>
              <a:rPr lang="en-US" sz="4200" b="1" dirty="0">
                <a:solidFill>
                  <a:srgbClr val="002060"/>
                </a:solidFill>
                <a:latin typeface="Times New Roman" panose="02020603050405020304" pitchFamily="18" charset="0"/>
                <a:ea typeface="+mj-ea"/>
                <a:cs typeface="Times New Roman" panose="02020603050405020304" pitchFamily="18" charset="0"/>
              </a:rPr>
              <a:t> </a:t>
            </a:r>
            <a:r>
              <a:rPr lang="en-US" sz="4200" b="1" dirty="0" err="1">
                <a:solidFill>
                  <a:srgbClr val="002060"/>
                </a:solidFill>
                <a:latin typeface="Times New Roman" panose="02020603050405020304" pitchFamily="18" charset="0"/>
                <a:ea typeface="+mj-ea"/>
                <a:cs typeface="Times New Roman" panose="02020603050405020304" pitchFamily="18" charset="0"/>
              </a:rPr>
              <a:t>Espagne</a:t>
            </a:r>
            <a:r>
              <a:rPr lang="en-US" sz="4200" b="1" dirty="0">
                <a:solidFill>
                  <a:srgbClr val="002060"/>
                </a:solidFill>
                <a:latin typeface="Times New Roman" panose="02020603050405020304" pitchFamily="18" charset="0"/>
                <a:ea typeface="+mj-ea"/>
                <a:cs typeface="Times New Roman" panose="02020603050405020304" pitchFamily="18" charset="0"/>
              </a:rPr>
              <a:t>, </a:t>
            </a:r>
            <a:r>
              <a:rPr lang="en-US" sz="4200" b="1" dirty="0" err="1">
                <a:solidFill>
                  <a:srgbClr val="002060"/>
                </a:solidFill>
                <a:latin typeface="Times New Roman" panose="02020603050405020304" pitchFamily="18" charset="0"/>
                <a:ea typeface="+mj-ea"/>
                <a:cs typeface="Times New Roman" panose="02020603050405020304" pitchFamily="18" charset="0"/>
              </a:rPr>
              <a:t>à</a:t>
            </a:r>
            <a:r>
              <a:rPr lang="en-US" sz="4200" b="1" dirty="0">
                <a:solidFill>
                  <a:srgbClr val="002060"/>
                </a:solidFill>
                <a:latin typeface="Times New Roman" panose="02020603050405020304" pitchFamily="18" charset="0"/>
                <a:ea typeface="+mj-ea"/>
                <a:cs typeface="Times New Roman" panose="02020603050405020304" pitchFamily="18" charset="0"/>
              </a:rPr>
              <a:t> </a:t>
            </a:r>
            <a:r>
              <a:rPr lang="en-US" sz="4200" b="1" dirty="0" err="1">
                <a:solidFill>
                  <a:srgbClr val="002060"/>
                </a:solidFill>
                <a:latin typeface="Times New Roman" panose="02020603050405020304" pitchFamily="18" charset="0"/>
                <a:ea typeface="+mj-ea"/>
                <a:cs typeface="Times New Roman" panose="02020603050405020304" pitchFamily="18" charset="0"/>
              </a:rPr>
              <a:t>Cadaquès</a:t>
            </a:r>
            <a:endParaRPr lang="en-US" sz="4200" b="1" dirty="0">
              <a:solidFill>
                <a:srgbClr val="002060"/>
              </a:solidFill>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600"/>
              </a:spcAft>
            </a:pPr>
            <a:r>
              <a:rPr lang="en-US" sz="2600" b="1" dirty="0">
                <a:solidFill>
                  <a:srgbClr val="002060"/>
                </a:solidFill>
                <a:latin typeface="Times New Roman" panose="02020603050405020304" pitchFamily="18" charset="0"/>
                <a:ea typeface="+mj-ea"/>
                <a:cs typeface="Times New Roman" panose="02020603050405020304" pitchFamily="18" charset="0"/>
              </a:rPr>
              <a:t>Gala, René Char, </a:t>
            </a:r>
            <a:r>
              <a:rPr lang="en-US" sz="2600" b="1" dirty="0" err="1">
                <a:solidFill>
                  <a:srgbClr val="002060"/>
                </a:solidFill>
                <a:latin typeface="Times New Roman" panose="02020603050405020304" pitchFamily="18" charset="0"/>
                <a:ea typeface="+mj-ea"/>
                <a:cs typeface="Times New Roman" panose="02020603050405020304" pitchFamily="18" charset="0"/>
              </a:rPr>
              <a:t>Eluard</a:t>
            </a:r>
            <a:endParaRPr lang="en-US" sz="2600" b="1" dirty="0">
              <a:solidFill>
                <a:srgbClr val="002060"/>
              </a:solidFill>
              <a:latin typeface="Times New Roman" panose="02020603050405020304" pitchFamily="18" charset="0"/>
              <a:ea typeface="+mj-ea"/>
              <a:cs typeface="Times New Roman" panose="02020603050405020304" pitchFamily="18" charset="0"/>
            </a:endParaRPr>
          </a:p>
        </p:txBody>
      </p:sp>
      <p:cxnSp>
        <p:nvCxnSpPr>
          <p:cNvPr id="18"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65732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1355</Words>
  <Application>Microsoft Macintosh PowerPoint</Application>
  <PresentationFormat>Grand écran</PresentationFormat>
  <Paragraphs>153</Paragraphs>
  <Slides>22</Slides>
  <Notes>0</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REYNAUD</dc:creator>
  <cp:lastModifiedBy>Pierre REYNAUD</cp:lastModifiedBy>
  <cp:revision>5</cp:revision>
  <dcterms:created xsi:type="dcterms:W3CDTF">2024-08-03T08:35:27Z</dcterms:created>
  <dcterms:modified xsi:type="dcterms:W3CDTF">2024-08-13T15:37:46Z</dcterms:modified>
</cp:coreProperties>
</file>